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5"/>
  </p:handoutMasterIdLst>
  <p:sldIdLst>
    <p:sldId id="256" r:id="rId3"/>
    <p:sldId id="257" r:id="rId5"/>
    <p:sldId id="258" r:id="rId6"/>
    <p:sldId id="261" r:id="rId7"/>
    <p:sldId id="263" r:id="rId8"/>
    <p:sldId id="260" r:id="rId9"/>
    <p:sldId id="272" r:id="rId10"/>
    <p:sldId id="271" r:id="rId11"/>
    <p:sldId id="267" r:id="rId12"/>
    <p:sldId id="268" r:id="rId13"/>
    <p:sldId id="270" r:id="rId14"/>
  </p:sldIdLst>
  <p:sldSz cx="12192000" cy="6858000"/>
  <p:notesSz cx="6858000" cy="9144000"/>
  <p:embeddedFontLst>
    <p:embeddedFont>
      <p:font typeface="Manrope SemiBold" charset="0"/>
      <p:bold r:id="rId19"/>
    </p:embeddedFont>
    <p:embeddedFont>
      <p:font typeface="Calibri" panose="020F0502020204030204" charset="0"/>
      <p:regular r:id="rId20"/>
      <p:bold r:id="rId21"/>
      <p:italic r:id="rId22"/>
      <p:boldItalic r:id="rId23"/>
    </p:embeddedFont>
    <p:embeddedFont>
      <p:font typeface="Roboto Black" panose="02000000000000000000" charset="0"/>
      <p:bold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2" userDrawn="1">
          <p15:clr>
            <a:srgbClr val="A4A3A4"/>
          </p15:clr>
        </p15:guide>
        <p15:guide id="2" pos="3838" userDrawn="1">
          <p15:clr>
            <a:srgbClr val="A4A3A4"/>
          </p15:clr>
        </p15:guide>
        <p15:guide id="3" pos="4185" userDrawn="1">
          <p15:clr>
            <a:srgbClr val="A4A3A4"/>
          </p15:clr>
        </p15:guide>
        <p15:guide id="4" pos="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153"/>
    <a:srgbClr val="FCB552"/>
    <a:srgbClr val="F8F2F8"/>
    <a:srgbClr val="F4ECF4"/>
    <a:srgbClr val="FFF1E1"/>
    <a:srgbClr val="AA6AAA"/>
    <a:srgbClr val="FFF7EF"/>
    <a:srgbClr val="FFF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4" d="100"/>
          <a:sy n="104" d="100"/>
        </p:scale>
        <p:origin x="756" y="114"/>
      </p:cViewPr>
      <p:guideLst>
        <p:guide orient="horz" pos="2222"/>
        <p:guide pos="3838"/>
        <p:guide pos="4185"/>
        <p:guide pos="5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0.xml"/><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Manrope SemiBold"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Manrope SemiBold" charset="0"/>
              </a:rPr>
            </a:fld>
            <a:endParaRPr lang="zh-CN" altLang="en-US">
              <a:latin typeface="Manrope SemiBold" charset="0"/>
              <a:ea typeface="Manrope SemiBold" charset="0"/>
              <a:cs typeface="Manrope SemiBold"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Manrope SemiBold"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Manrope SemiBold" charset="0"/>
              </a:rPr>
            </a:fld>
            <a:endParaRPr lang="zh-CN" altLang="en-US">
              <a:latin typeface="Manrope SemiBold" charset="0"/>
              <a:ea typeface="Manrope SemiBold" charset="0"/>
              <a:cs typeface="Manrope SemiBold"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Manrope SemiBold"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Manrope SemiBold" charset="0"/>
              </a:defRPr>
            </a:lvl1pPr>
          </a:lstStyle>
          <a:p>
            <a:fld id="{777B7DB5-2030-4C75-A7C8-CF6ABED503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Manrope SemiBold"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Manrope SemiBold" charset="0"/>
              </a:defRPr>
            </a:lvl1pPr>
          </a:lstStyle>
          <a:p>
            <a:fld id="{6361A6C4-F4B6-4832-87E6-86AD31FCB6F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Manrope SemiBold" charset="0"/>
      </a:defRPr>
    </a:lvl1pPr>
    <a:lvl2pPr marL="457200" algn="l" defTabSz="914400" rtl="0" eaLnBrk="1" latinLnBrk="0" hangingPunct="1">
      <a:defRPr sz="1200" kern="1200">
        <a:solidFill>
          <a:schemeClr val="tx1"/>
        </a:solidFill>
        <a:latin typeface="Manrope SemiBold" charset="0"/>
        <a:ea typeface="Manrope SemiBold" charset="0"/>
        <a:cs typeface="Manrope SemiBold" charset="0"/>
      </a:defRPr>
    </a:lvl2pPr>
    <a:lvl3pPr marL="914400" algn="l" defTabSz="914400" rtl="0" eaLnBrk="1" latinLnBrk="0" hangingPunct="1">
      <a:defRPr sz="1200" kern="1200">
        <a:solidFill>
          <a:schemeClr val="tx1"/>
        </a:solidFill>
        <a:latin typeface="Manrope SemiBold" charset="0"/>
        <a:ea typeface="Manrope SemiBold" charset="0"/>
        <a:cs typeface="Manrope SemiBold" charset="0"/>
      </a:defRPr>
    </a:lvl3pPr>
    <a:lvl4pPr marL="1371600" algn="l" defTabSz="914400" rtl="0" eaLnBrk="1" latinLnBrk="0" hangingPunct="1">
      <a:defRPr sz="1200" kern="1200">
        <a:solidFill>
          <a:schemeClr val="tx1"/>
        </a:solidFill>
        <a:latin typeface="Manrope SemiBold" charset="0"/>
        <a:ea typeface="Manrope SemiBold" charset="0"/>
        <a:cs typeface="Manrope SemiBold" charset="0"/>
      </a:defRPr>
    </a:lvl4pPr>
    <a:lvl5pPr marL="1828800" algn="l" defTabSz="914400" rtl="0" eaLnBrk="1" latinLnBrk="0" hangingPunct="1">
      <a:defRPr sz="1200" kern="1200">
        <a:solidFill>
          <a:schemeClr val="tx1"/>
        </a:solidFill>
        <a:latin typeface="Manrope SemiBold" charset="0"/>
        <a:ea typeface="Manrope SemiBold" charset="0"/>
        <a:cs typeface="Manrope SemiBold"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A6C4-F4B6-4832-87E6-86AD31FCB6F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A6C4-F4B6-4832-87E6-86AD31FCB6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A6C4-F4B6-4832-87E6-86AD31FCB6F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A6C4-F4B6-4832-87E6-86AD31FCB6F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A6C4-F4B6-4832-87E6-86AD31FCB6F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A6C4-F4B6-4832-87E6-86AD31FCB6F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A6C4-F4B6-4832-87E6-86AD31FCB6F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A6C4-F4B6-4832-87E6-86AD31FCB6F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A6C4-F4B6-4832-87E6-86AD31FCB6F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42863C5-02D3-453F-ACB6-DD2A2519232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87A056-057D-4F4A-BBDE-421D9B2131D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anrope SemiBold" charset="0"/>
              </a:defRPr>
            </a:lvl1pPr>
          </a:lstStyle>
          <a:p>
            <a:fld id="{742863C5-02D3-453F-ACB6-DD2A2519232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anrope SemiBold"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anrope SemiBold" charset="0"/>
              </a:defRPr>
            </a:lvl1pPr>
          </a:lstStyle>
          <a:p>
            <a:fld id="{7D87A056-057D-4F4A-BBDE-421D9B2131D2}" type="slidenum">
              <a:rPr lang="zh-CN" altLang="en-US" smtClean="0"/>
            </a:fld>
            <a:endParaRPr lang="zh-CN" altLang="en-US"/>
          </a:p>
        </p:txBody>
      </p:sp>
      <p:grpSp>
        <p:nvGrpSpPr>
          <p:cNvPr id="7" name="组合 6"/>
          <p:cNvGrpSpPr/>
          <p:nvPr userDrawn="1"/>
        </p:nvGrpSpPr>
        <p:grpSpPr>
          <a:xfrm>
            <a:off x="1" y="0"/>
            <a:ext cx="12188824" cy="6857999"/>
            <a:chOff x="1" y="0"/>
            <a:chExt cx="12188824" cy="6857999"/>
          </a:xfrm>
        </p:grpSpPr>
        <p:sp>
          <p:nvSpPr>
            <p:cNvPr id="8" name="Freeform 7"/>
            <p:cNvSpPr/>
            <p:nvPr/>
          </p:nvSpPr>
          <p:spPr bwMode="auto">
            <a:xfrm>
              <a:off x="2" y="6366799"/>
              <a:ext cx="444530" cy="491200"/>
            </a:xfrm>
            <a:custGeom>
              <a:avLst/>
              <a:gdLst>
                <a:gd name="T0" fmla="*/ 266 w 1191"/>
                <a:gd name="T1" fmla="*/ 0 h 1315"/>
                <a:gd name="T2" fmla="*/ 0 w 1191"/>
                <a:gd name="T3" fmla="*/ 39 h 1315"/>
                <a:gd name="T4" fmla="*/ 0 w 1191"/>
                <a:gd name="T5" fmla="*/ 1315 h 1315"/>
                <a:gd name="T6" fmla="*/ 1104 w 1191"/>
                <a:gd name="T7" fmla="*/ 1315 h 1315"/>
                <a:gd name="T8" fmla="*/ 1191 w 1191"/>
                <a:gd name="T9" fmla="*/ 925 h 1315"/>
                <a:gd name="T10" fmla="*/ 266 w 1191"/>
                <a:gd name="T11" fmla="*/ 0 h 1315"/>
              </a:gdLst>
              <a:ahLst/>
              <a:cxnLst>
                <a:cxn ang="0">
                  <a:pos x="T0" y="T1"/>
                </a:cxn>
                <a:cxn ang="0">
                  <a:pos x="T2" y="T3"/>
                </a:cxn>
                <a:cxn ang="0">
                  <a:pos x="T4" y="T5"/>
                </a:cxn>
                <a:cxn ang="0">
                  <a:pos x="T6" y="T7"/>
                </a:cxn>
                <a:cxn ang="0">
                  <a:pos x="T8" y="T9"/>
                </a:cxn>
                <a:cxn ang="0">
                  <a:pos x="T10" y="T11"/>
                </a:cxn>
              </a:cxnLst>
              <a:rect l="0" t="0" r="r" b="b"/>
              <a:pathLst>
                <a:path w="1191" h="1315">
                  <a:moveTo>
                    <a:pt x="266" y="0"/>
                  </a:moveTo>
                  <a:cubicBezTo>
                    <a:pt x="173" y="0"/>
                    <a:pt x="84" y="13"/>
                    <a:pt x="0" y="39"/>
                  </a:cubicBezTo>
                  <a:cubicBezTo>
                    <a:pt x="0" y="1315"/>
                    <a:pt x="0" y="1315"/>
                    <a:pt x="0" y="1315"/>
                  </a:cubicBezTo>
                  <a:cubicBezTo>
                    <a:pt x="1104" y="1315"/>
                    <a:pt x="1104" y="1315"/>
                    <a:pt x="1104" y="1315"/>
                  </a:cubicBezTo>
                  <a:cubicBezTo>
                    <a:pt x="1160" y="1196"/>
                    <a:pt x="1191" y="1064"/>
                    <a:pt x="1191" y="925"/>
                  </a:cubicBezTo>
                  <a:cubicBezTo>
                    <a:pt x="1191" y="414"/>
                    <a:pt x="777" y="0"/>
                    <a:pt x="266" y="0"/>
                  </a:cubicBezTo>
                </a:path>
              </a:pathLst>
            </a:custGeom>
            <a:solidFill>
              <a:srgbClr val="FFB153"/>
            </a:solidFill>
            <a:ln>
              <a:noFill/>
            </a:ln>
          </p:spPr>
          <p:txBody>
            <a:bodyPr vert="horz" wrap="square" lIns="91440" tIns="45720" rIns="91440" bIns="45720" numCol="1" anchor="t" anchorCtr="0" compatLnSpc="1"/>
            <a:lstStyle/>
            <a:p>
              <a:endParaRPr lang="zh-CN" altLang="en-US">
                <a:ea typeface="Manrope SemiBold" charset="0"/>
                <a:cs typeface="Manrope SemiBold" charset="0"/>
              </a:endParaRPr>
            </a:p>
          </p:txBody>
        </p:sp>
        <p:sp>
          <p:nvSpPr>
            <p:cNvPr id="9" name="Freeform 8"/>
            <p:cNvSpPr/>
            <p:nvPr/>
          </p:nvSpPr>
          <p:spPr bwMode="auto">
            <a:xfrm>
              <a:off x="11493500" y="2"/>
              <a:ext cx="695325" cy="612534"/>
            </a:xfrm>
            <a:custGeom>
              <a:avLst/>
              <a:gdLst>
                <a:gd name="T0" fmla="*/ 626 w 626"/>
                <a:gd name="T1" fmla="*/ 0 h 551"/>
                <a:gd name="T2" fmla="*/ 4 w 626"/>
                <a:gd name="T3" fmla="*/ 0 h 551"/>
                <a:gd name="T4" fmla="*/ 0 w 626"/>
                <a:gd name="T5" fmla="*/ 65 h 551"/>
                <a:gd name="T6" fmla="*/ 486 w 626"/>
                <a:gd name="T7" fmla="*/ 551 h 551"/>
                <a:gd name="T8" fmla="*/ 626 w 626"/>
                <a:gd name="T9" fmla="*/ 531 h 551"/>
                <a:gd name="T10" fmla="*/ 626 w 626"/>
                <a:gd name="T11" fmla="*/ 0 h 551"/>
              </a:gdLst>
              <a:ahLst/>
              <a:cxnLst>
                <a:cxn ang="0">
                  <a:pos x="T0" y="T1"/>
                </a:cxn>
                <a:cxn ang="0">
                  <a:pos x="T2" y="T3"/>
                </a:cxn>
                <a:cxn ang="0">
                  <a:pos x="T4" y="T5"/>
                </a:cxn>
                <a:cxn ang="0">
                  <a:pos x="T6" y="T7"/>
                </a:cxn>
                <a:cxn ang="0">
                  <a:pos x="T8" y="T9"/>
                </a:cxn>
                <a:cxn ang="0">
                  <a:pos x="T10" y="T11"/>
                </a:cxn>
              </a:cxnLst>
              <a:rect l="0" t="0" r="r" b="b"/>
              <a:pathLst>
                <a:path w="626" h="551">
                  <a:moveTo>
                    <a:pt x="626" y="0"/>
                  </a:moveTo>
                  <a:cubicBezTo>
                    <a:pt x="4" y="0"/>
                    <a:pt x="4" y="0"/>
                    <a:pt x="4" y="0"/>
                  </a:cubicBezTo>
                  <a:cubicBezTo>
                    <a:pt x="1" y="21"/>
                    <a:pt x="0" y="43"/>
                    <a:pt x="0" y="65"/>
                  </a:cubicBezTo>
                  <a:cubicBezTo>
                    <a:pt x="0" y="333"/>
                    <a:pt x="218" y="551"/>
                    <a:pt x="486" y="551"/>
                  </a:cubicBezTo>
                  <a:cubicBezTo>
                    <a:pt x="535" y="551"/>
                    <a:pt x="582" y="544"/>
                    <a:pt x="626" y="531"/>
                  </a:cubicBezTo>
                  <a:cubicBezTo>
                    <a:pt x="626" y="0"/>
                    <a:pt x="626" y="0"/>
                    <a:pt x="626" y="0"/>
                  </a:cubicBezTo>
                </a:path>
              </a:pathLst>
            </a:custGeom>
            <a:solidFill>
              <a:srgbClr val="AA6AAA"/>
            </a:solidFill>
            <a:ln>
              <a:noFill/>
            </a:ln>
          </p:spPr>
          <p:txBody>
            <a:bodyPr vert="horz" wrap="square" lIns="91440" tIns="45720" rIns="91440" bIns="45720" numCol="1" anchor="t" anchorCtr="0" compatLnSpc="1"/>
            <a:lstStyle/>
            <a:p>
              <a:endParaRPr lang="zh-CN" altLang="en-US">
                <a:ea typeface="Manrope SemiBold" charset="0"/>
                <a:cs typeface="Manrope SemiBold" charset="0"/>
              </a:endParaRPr>
            </a:p>
          </p:txBody>
        </p:sp>
        <p:sp>
          <p:nvSpPr>
            <p:cNvPr id="10" name="Freeform 7"/>
            <p:cNvSpPr/>
            <p:nvPr/>
          </p:nvSpPr>
          <p:spPr bwMode="auto">
            <a:xfrm flipV="1">
              <a:off x="1" y="0"/>
              <a:ext cx="1172322" cy="1295400"/>
            </a:xfrm>
            <a:custGeom>
              <a:avLst/>
              <a:gdLst>
                <a:gd name="T0" fmla="*/ 266 w 1191"/>
                <a:gd name="T1" fmla="*/ 0 h 1315"/>
                <a:gd name="T2" fmla="*/ 0 w 1191"/>
                <a:gd name="T3" fmla="*/ 39 h 1315"/>
                <a:gd name="T4" fmla="*/ 0 w 1191"/>
                <a:gd name="T5" fmla="*/ 1315 h 1315"/>
                <a:gd name="T6" fmla="*/ 1104 w 1191"/>
                <a:gd name="T7" fmla="*/ 1315 h 1315"/>
                <a:gd name="T8" fmla="*/ 1191 w 1191"/>
                <a:gd name="T9" fmla="*/ 925 h 1315"/>
                <a:gd name="T10" fmla="*/ 266 w 1191"/>
                <a:gd name="T11" fmla="*/ 0 h 1315"/>
              </a:gdLst>
              <a:ahLst/>
              <a:cxnLst>
                <a:cxn ang="0">
                  <a:pos x="T0" y="T1"/>
                </a:cxn>
                <a:cxn ang="0">
                  <a:pos x="T2" y="T3"/>
                </a:cxn>
                <a:cxn ang="0">
                  <a:pos x="T4" y="T5"/>
                </a:cxn>
                <a:cxn ang="0">
                  <a:pos x="T6" y="T7"/>
                </a:cxn>
                <a:cxn ang="0">
                  <a:pos x="T8" y="T9"/>
                </a:cxn>
                <a:cxn ang="0">
                  <a:pos x="T10" y="T11"/>
                </a:cxn>
              </a:cxnLst>
              <a:rect l="0" t="0" r="r" b="b"/>
              <a:pathLst>
                <a:path w="1191" h="1315">
                  <a:moveTo>
                    <a:pt x="266" y="0"/>
                  </a:moveTo>
                  <a:cubicBezTo>
                    <a:pt x="173" y="0"/>
                    <a:pt x="84" y="13"/>
                    <a:pt x="0" y="39"/>
                  </a:cubicBezTo>
                  <a:cubicBezTo>
                    <a:pt x="0" y="1315"/>
                    <a:pt x="0" y="1315"/>
                    <a:pt x="0" y="1315"/>
                  </a:cubicBezTo>
                  <a:cubicBezTo>
                    <a:pt x="1104" y="1315"/>
                    <a:pt x="1104" y="1315"/>
                    <a:pt x="1104" y="1315"/>
                  </a:cubicBezTo>
                  <a:cubicBezTo>
                    <a:pt x="1160" y="1196"/>
                    <a:pt x="1191" y="1064"/>
                    <a:pt x="1191" y="925"/>
                  </a:cubicBezTo>
                  <a:cubicBezTo>
                    <a:pt x="1191" y="414"/>
                    <a:pt x="777" y="0"/>
                    <a:pt x="266" y="0"/>
                  </a:cubicBezTo>
                </a:path>
              </a:pathLst>
            </a:custGeom>
            <a:solidFill>
              <a:srgbClr val="FFF7EF"/>
            </a:solidFill>
            <a:ln>
              <a:noFill/>
            </a:ln>
          </p:spPr>
          <p:txBody>
            <a:bodyPr vert="horz" wrap="square" lIns="91440" tIns="45720" rIns="91440" bIns="45720" numCol="1" anchor="t" anchorCtr="0" compatLnSpc="1"/>
            <a:lstStyle/>
            <a:p>
              <a:endParaRPr lang="zh-CN" altLang="en-US">
                <a:ea typeface="Manrope SemiBold" charset="0"/>
                <a:cs typeface="Manrope SemiBold" charset="0"/>
              </a:endParaRPr>
            </a:p>
          </p:txBody>
        </p:sp>
        <p:sp>
          <p:nvSpPr>
            <p:cNvPr id="11" name="Freeform 8"/>
            <p:cNvSpPr/>
            <p:nvPr/>
          </p:nvSpPr>
          <p:spPr bwMode="auto">
            <a:xfrm flipV="1">
              <a:off x="11303000" y="6077647"/>
              <a:ext cx="885824" cy="780351"/>
            </a:xfrm>
            <a:custGeom>
              <a:avLst/>
              <a:gdLst>
                <a:gd name="T0" fmla="*/ 626 w 626"/>
                <a:gd name="T1" fmla="*/ 0 h 551"/>
                <a:gd name="T2" fmla="*/ 4 w 626"/>
                <a:gd name="T3" fmla="*/ 0 h 551"/>
                <a:gd name="T4" fmla="*/ 0 w 626"/>
                <a:gd name="T5" fmla="*/ 65 h 551"/>
                <a:gd name="T6" fmla="*/ 486 w 626"/>
                <a:gd name="T7" fmla="*/ 551 h 551"/>
                <a:gd name="T8" fmla="*/ 626 w 626"/>
                <a:gd name="T9" fmla="*/ 531 h 551"/>
                <a:gd name="T10" fmla="*/ 626 w 626"/>
                <a:gd name="T11" fmla="*/ 0 h 551"/>
              </a:gdLst>
              <a:ahLst/>
              <a:cxnLst>
                <a:cxn ang="0">
                  <a:pos x="T0" y="T1"/>
                </a:cxn>
                <a:cxn ang="0">
                  <a:pos x="T2" y="T3"/>
                </a:cxn>
                <a:cxn ang="0">
                  <a:pos x="T4" y="T5"/>
                </a:cxn>
                <a:cxn ang="0">
                  <a:pos x="T6" y="T7"/>
                </a:cxn>
                <a:cxn ang="0">
                  <a:pos x="T8" y="T9"/>
                </a:cxn>
                <a:cxn ang="0">
                  <a:pos x="T10" y="T11"/>
                </a:cxn>
              </a:cxnLst>
              <a:rect l="0" t="0" r="r" b="b"/>
              <a:pathLst>
                <a:path w="626" h="551">
                  <a:moveTo>
                    <a:pt x="626" y="0"/>
                  </a:moveTo>
                  <a:cubicBezTo>
                    <a:pt x="4" y="0"/>
                    <a:pt x="4" y="0"/>
                    <a:pt x="4" y="0"/>
                  </a:cubicBezTo>
                  <a:cubicBezTo>
                    <a:pt x="1" y="21"/>
                    <a:pt x="0" y="43"/>
                    <a:pt x="0" y="65"/>
                  </a:cubicBezTo>
                  <a:cubicBezTo>
                    <a:pt x="0" y="333"/>
                    <a:pt x="218" y="551"/>
                    <a:pt x="486" y="551"/>
                  </a:cubicBezTo>
                  <a:cubicBezTo>
                    <a:pt x="535" y="551"/>
                    <a:pt x="582" y="544"/>
                    <a:pt x="626" y="531"/>
                  </a:cubicBezTo>
                  <a:cubicBezTo>
                    <a:pt x="626" y="0"/>
                    <a:pt x="626" y="0"/>
                    <a:pt x="626" y="0"/>
                  </a:cubicBezTo>
                </a:path>
              </a:pathLst>
            </a:custGeom>
            <a:solidFill>
              <a:srgbClr val="FFF7EF"/>
            </a:solidFill>
            <a:ln>
              <a:noFill/>
            </a:ln>
          </p:spPr>
          <p:txBody>
            <a:bodyPr vert="horz" wrap="square" lIns="91440" tIns="45720" rIns="91440" bIns="45720" numCol="1" anchor="t" anchorCtr="0" compatLnSpc="1"/>
            <a:lstStyle/>
            <a:p>
              <a:endParaRPr lang="zh-CN" altLang="en-US">
                <a:ea typeface="Manrope SemiBold" charset="0"/>
                <a:cs typeface="Manrope SemiBold"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anrope SemiBol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anrope SemiBold"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anrope Semi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anrope Semi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3.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image" Target="../media/image3.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Freeform 7"/>
          <p:cNvSpPr/>
          <p:nvPr/>
        </p:nvSpPr>
        <p:spPr bwMode="auto">
          <a:xfrm>
            <a:off x="3045185" y="3276390"/>
            <a:ext cx="3241314" cy="3581609"/>
          </a:xfrm>
          <a:custGeom>
            <a:avLst/>
            <a:gdLst>
              <a:gd name="T0" fmla="*/ 266 w 1191"/>
              <a:gd name="T1" fmla="*/ 0 h 1315"/>
              <a:gd name="T2" fmla="*/ 0 w 1191"/>
              <a:gd name="T3" fmla="*/ 39 h 1315"/>
              <a:gd name="T4" fmla="*/ 0 w 1191"/>
              <a:gd name="T5" fmla="*/ 1315 h 1315"/>
              <a:gd name="T6" fmla="*/ 1104 w 1191"/>
              <a:gd name="T7" fmla="*/ 1315 h 1315"/>
              <a:gd name="T8" fmla="*/ 1191 w 1191"/>
              <a:gd name="T9" fmla="*/ 925 h 1315"/>
              <a:gd name="T10" fmla="*/ 266 w 1191"/>
              <a:gd name="T11" fmla="*/ 0 h 1315"/>
            </a:gdLst>
            <a:ahLst/>
            <a:cxnLst>
              <a:cxn ang="0">
                <a:pos x="T0" y="T1"/>
              </a:cxn>
              <a:cxn ang="0">
                <a:pos x="T2" y="T3"/>
              </a:cxn>
              <a:cxn ang="0">
                <a:pos x="T4" y="T5"/>
              </a:cxn>
              <a:cxn ang="0">
                <a:pos x="T6" y="T7"/>
              </a:cxn>
              <a:cxn ang="0">
                <a:pos x="T8" y="T9"/>
              </a:cxn>
              <a:cxn ang="0">
                <a:pos x="T10" y="T11"/>
              </a:cxn>
            </a:cxnLst>
            <a:rect l="0" t="0" r="r" b="b"/>
            <a:pathLst>
              <a:path w="1191" h="1315">
                <a:moveTo>
                  <a:pt x="266" y="0"/>
                </a:moveTo>
                <a:cubicBezTo>
                  <a:pt x="173" y="0"/>
                  <a:pt x="84" y="13"/>
                  <a:pt x="0" y="39"/>
                </a:cubicBezTo>
                <a:cubicBezTo>
                  <a:pt x="0" y="1315"/>
                  <a:pt x="0" y="1315"/>
                  <a:pt x="0" y="1315"/>
                </a:cubicBezTo>
                <a:cubicBezTo>
                  <a:pt x="1104" y="1315"/>
                  <a:pt x="1104" y="1315"/>
                  <a:pt x="1104" y="1315"/>
                </a:cubicBezTo>
                <a:cubicBezTo>
                  <a:pt x="1160" y="1196"/>
                  <a:pt x="1191" y="1064"/>
                  <a:pt x="1191" y="925"/>
                </a:cubicBezTo>
                <a:cubicBezTo>
                  <a:pt x="1191" y="414"/>
                  <a:pt x="777" y="0"/>
                  <a:pt x="26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1" name="Freeform 9"/>
          <p:cNvSpPr/>
          <p:nvPr/>
        </p:nvSpPr>
        <p:spPr bwMode="auto">
          <a:xfrm>
            <a:off x="0" y="0"/>
            <a:ext cx="5207602" cy="6858000"/>
          </a:xfrm>
          <a:custGeom>
            <a:avLst/>
            <a:gdLst>
              <a:gd name="T0" fmla="*/ 1672 w 1672"/>
              <a:gd name="T1" fmla="*/ 1100 h 2200"/>
              <a:gd name="T2" fmla="*/ 1167 w 1672"/>
              <a:gd name="T3" fmla="*/ 2200 h 2200"/>
              <a:gd name="T4" fmla="*/ 0 w 1672"/>
              <a:gd name="T5" fmla="*/ 2200 h 2200"/>
              <a:gd name="T6" fmla="*/ 0 w 1672"/>
              <a:gd name="T7" fmla="*/ 0 h 2200"/>
              <a:gd name="T8" fmla="*/ 1167 w 1672"/>
              <a:gd name="T9" fmla="*/ 0 h 2200"/>
              <a:gd name="T10" fmla="*/ 1672 w 1672"/>
              <a:gd name="T11" fmla="*/ 1100 h 2200"/>
            </a:gdLst>
            <a:ahLst/>
            <a:cxnLst>
              <a:cxn ang="0">
                <a:pos x="T0" y="T1"/>
              </a:cxn>
              <a:cxn ang="0">
                <a:pos x="T2" y="T3"/>
              </a:cxn>
              <a:cxn ang="0">
                <a:pos x="T4" y="T5"/>
              </a:cxn>
              <a:cxn ang="0">
                <a:pos x="T6" y="T7"/>
              </a:cxn>
              <a:cxn ang="0">
                <a:pos x="T8" y="T9"/>
              </a:cxn>
              <a:cxn ang="0">
                <a:pos x="T10" y="T11"/>
              </a:cxn>
            </a:cxnLst>
            <a:rect l="0" t="0" r="r" b="b"/>
            <a:pathLst>
              <a:path w="1672" h="2200">
                <a:moveTo>
                  <a:pt x="1672" y="1100"/>
                </a:moveTo>
                <a:cubicBezTo>
                  <a:pt x="1672" y="1540"/>
                  <a:pt x="1477" y="1934"/>
                  <a:pt x="1167" y="2200"/>
                </a:cubicBezTo>
                <a:cubicBezTo>
                  <a:pt x="0" y="2200"/>
                  <a:pt x="0" y="2200"/>
                  <a:pt x="0" y="2200"/>
                </a:cubicBezTo>
                <a:cubicBezTo>
                  <a:pt x="0" y="0"/>
                  <a:pt x="0" y="0"/>
                  <a:pt x="0" y="0"/>
                </a:cubicBezTo>
                <a:cubicBezTo>
                  <a:pt x="1167" y="0"/>
                  <a:pt x="1167" y="0"/>
                  <a:pt x="1167" y="0"/>
                </a:cubicBezTo>
                <a:cubicBezTo>
                  <a:pt x="1477" y="266"/>
                  <a:pt x="1672" y="660"/>
                  <a:pt x="1672" y="1100"/>
                </a:cubicBezTo>
                <a:close/>
              </a:path>
            </a:pathLst>
          </a:custGeom>
          <a:solidFill>
            <a:srgbClr val="FFB153"/>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Oval 10"/>
          <p:cNvSpPr>
            <a:spLocks noChangeArrowheads="1"/>
          </p:cNvSpPr>
          <p:nvPr/>
        </p:nvSpPr>
        <p:spPr bwMode="auto">
          <a:xfrm>
            <a:off x="266862" y="3325140"/>
            <a:ext cx="3106588" cy="3112551"/>
          </a:xfrm>
          <a:prstGeom prst="ellipse">
            <a:avLst/>
          </a:pr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3" name="Oval 11"/>
          <p:cNvSpPr>
            <a:spLocks noChangeArrowheads="1"/>
          </p:cNvSpPr>
          <p:nvPr/>
        </p:nvSpPr>
        <p:spPr bwMode="auto">
          <a:xfrm>
            <a:off x="369099" y="420309"/>
            <a:ext cx="5726901" cy="57366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 name="Freeform 8"/>
          <p:cNvSpPr/>
          <p:nvPr/>
        </p:nvSpPr>
        <p:spPr bwMode="auto">
          <a:xfrm>
            <a:off x="10922000" y="1"/>
            <a:ext cx="1266825" cy="1115987"/>
          </a:xfrm>
          <a:custGeom>
            <a:avLst/>
            <a:gdLst>
              <a:gd name="T0" fmla="*/ 626 w 626"/>
              <a:gd name="T1" fmla="*/ 0 h 551"/>
              <a:gd name="T2" fmla="*/ 4 w 626"/>
              <a:gd name="T3" fmla="*/ 0 h 551"/>
              <a:gd name="T4" fmla="*/ 0 w 626"/>
              <a:gd name="T5" fmla="*/ 65 h 551"/>
              <a:gd name="T6" fmla="*/ 486 w 626"/>
              <a:gd name="T7" fmla="*/ 551 h 551"/>
              <a:gd name="T8" fmla="*/ 626 w 626"/>
              <a:gd name="T9" fmla="*/ 531 h 551"/>
              <a:gd name="T10" fmla="*/ 626 w 626"/>
              <a:gd name="T11" fmla="*/ 0 h 551"/>
            </a:gdLst>
            <a:ahLst/>
            <a:cxnLst>
              <a:cxn ang="0">
                <a:pos x="T0" y="T1"/>
              </a:cxn>
              <a:cxn ang="0">
                <a:pos x="T2" y="T3"/>
              </a:cxn>
              <a:cxn ang="0">
                <a:pos x="T4" y="T5"/>
              </a:cxn>
              <a:cxn ang="0">
                <a:pos x="T6" y="T7"/>
              </a:cxn>
              <a:cxn ang="0">
                <a:pos x="T8" y="T9"/>
              </a:cxn>
              <a:cxn ang="0">
                <a:pos x="T10" y="T11"/>
              </a:cxn>
            </a:cxnLst>
            <a:rect l="0" t="0" r="r" b="b"/>
            <a:pathLst>
              <a:path w="626" h="551">
                <a:moveTo>
                  <a:pt x="626" y="0"/>
                </a:moveTo>
                <a:cubicBezTo>
                  <a:pt x="4" y="0"/>
                  <a:pt x="4" y="0"/>
                  <a:pt x="4" y="0"/>
                </a:cubicBezTo>
                <a:cubicBezTo>
                  <a:pt x="1" y="21"/>
                  <a:pt x="0" y="43"/>
                  <a:pt x="0" y="65"/>
                </a:cubicBezTo>
                <a:cubicBezTo>
                  <a:pt x="0" y="333"/>
                  <a:pt x="218" y="551"/>
                  <a:pt x="486" y="551"/>
                </a:cubicBezTo>
                <a:cubicBezTo>
                  <a:pt x="535" y="551"/>
                  <a:pt x="582" y="544"/>
                  <a:pt x="626" y="531"/>
                </a:cubicBezTo>
                <a:cubicBezTo>
                  <a:pt x="626" y="0"/>
                  <a:pt x="626" y="0"/>
                  <a:pt x="62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22" name="Oval 13"/>
          <p:cNvSpPr>
            <a:spLocks noChangeArrowheads="1"/>
          </p:cNvSpPr>
          <p:nvPr/>
        </p:nvSpPr>
        <p:spPr bwMode="auto">
          <a:xfrm>
            <a:off x="3637075" y="3810256"/>
            <a:ext cx="2349831" cy="235632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 name="矩形 24"/>
          <p:cNvSpPr/>
          <p:nvPr/>
        </p:nvSpPr>
        <p:spPr>
          <a:xfrm>
            <a:off x="5861050" y="1497330"/>
            <a:ext cx="6191250" cy="1298575"/>
          </a:xfrm>
          <a:prstGeom prst="rect">
            <a:avLst/>
          </a:prstGeom>
        </p:spPr>
        <p:txBody>
          <a:bodyPr wrap="square">
            <a:noAutofit/>
          </a:bodyPr>
          <a:lstStyle/>
          <a:p>
            <a:r>
              <a:rPr lang="zh-CN" altLang="en-US" sz="3600" dirty="0">
                <a:solidFill>
                  <a:srgbClr val="AA6AAA"/>
                </a:solidFill>
                <a:latin typeface="+mj-ea"/>
                <a:ea typeface="+mj-ea"/>
                <a:cs typeface="Manrope SemiBold" charset="0"/>
              </a:rPr>
              <a:t>How</a:t>
            </a:r>
            <a:r>
              <a:rPr lang="en-IN" altLang="zh-CN" sz="3600" dirty="0">
                <a:solidFill>
                  <a:srgbClr val="AA6AAA"/>
                </a:solidFill>
                <a:latin typeface="+mj-ea"/>
                <a:ea typeface="+mj-ea"/>
                <a:cs typeface="Manrope SemiBold" charset="0"/>
              </a:rPr>
              <a:t> </a:t>
            </a:r>
            <a:r>
              <a:rPr lang="zh-CN" altLang="en-US" sz="3600" dirty="0">
                <a:solidFill>
                  <a:srgbClr val="AA6AAA"/>
                </a:solidFill>
                <a:latin typeface="+mj-ea"/>
                <a:ea typeface="+mj-ea"/>
                <a:cs typeface="Manrope SemiBold" charset="0"/>
              </a:rPr>
              <a:t>does</a:t>
            </a:r>
            <a:r>
              <a:rPr lang="en-IN" altLang="zh-CN" sz="3600" dirty="0">
                <a:solidFill>
                  <a:srgbClr val="AA6AAA"/>
                </a:solidFill>
                <a:latin typeface="+mj-ea"/>
                <a:ea typeface="+mj-ea"/>
                <a:cs typeface="Manrope SemiBold" charset="0"/>
              </a:rPr>
              <a:t> </a:t>
            </a:r>
            <a:r>
              <a:rPr lang="zh-CN" altLang="en-US" sz="3600" dirty="0">
                <a:solidFill>
                  <a:srgbClr val="AA6AAA"/>
                </a:solidFill>
                <a:latin typeface="+mj-ea"/>
                <a:ea typeface="+mj-ea"/>
                <a:cs typeface="Manrope SemiBold" charset="0"/>
              </a:rPr>
              <a:t>a</a:t>
            </a:r>
            <a:r>
              <a:rPr lang="en-IN" altLang="zh-CN" sz="3600" dirty="0">
                <a:solidFill>
                  <a:srgbClr val="AA6AAA"/>
                </a:solidFill>
                <a:latin typeface="+mj-ea"/>
                <a:ea typeface="+mj-ea"/>
                <a:cs typeface="Manrope SemiBold" charset="0"/>
              </a:rPr>
              <a:t> </a:t>
            </a:r>
            <a:r>
              <a:rPr lang="zh-CN" altLang="en-US" sz="3600" dirty="0">
                <a:solidFill>
                  <a:srgbClr val="AA6AAA"/>
                </a:solidFill>
                <a:latin typeface="+mj-ea"/>
                <a:ea typeface="+mj-ea"/>
                <a:cs typeface="Manrope SemiBold" charset="0"/>
              </a:rPr>
              <a:t>bike-share navigate</a:t>
            </a:r>
            <a:r>
              <a:rPr lang="en-IN" altLang="zh-CN" sz="3600" dirty="0">
                <a:solidFill>
                  <a:srgbClr val="AA6AAA"/>
                </a:solidFill>
                <a:latin typeface="+mj-ea"/>
                <a:ea typeface="+mj-ea"/>
                <a:cs typeface="Manrope SemiBold" charset="0"/>
              </a:rPr>
              <a:t> </a:t>
            </a:r>
            <a:r>
              <a:rPr lang="zh-CN" altLang="en-US" sz="3600" dirty="0">
                <a:solidFill>
                  <a:srgbClr val="AA6AAA"/>
                </a:solidFill>
                <a:latin typeface="+mj-ea"/>
                <a:ea typeface="+mj-ea"/>
                <a:cs typeface="Manrope SemiBold" charset="0"/>
              </a:rPr>
              <a:t>speedy success</a:t>
            </a:r>
            <a:r>
              <a:rPr lang="en-IN" altLang="zh-CN" sz="3600" dirty="0">
                <a:solidFill>
                  <a:srgbClr val="AA6AAA"/>
                </a:solidFill>
                <a:latin typeface="+mj-ea"/>
                <a:ea typeface="+mj-ea"/>
                <a:cs typeface="Manrope SemiBold" charset="0"/>
              </a:rPr>
              <a:t> ?</a:t>
            </a:r>
            <a:endParaRPr lang="en-IN" altLang="zh-CN" sz="3600" dirty="0">
              <a:solidFill>
                <a:srgbClr val="AA6AAA"/>
              </a:solidFill>
              <a:latin typeface="+mj-ea"/>
              <a:ea typeface="+mj-ea"/>
              <a:cs typeface="Manrope SemiBold" charset="0"/>
            </a:endParaRPr>
          </a:p>
        </p:txBody>
      </p:sp>
      <p:sp>
        <p:nvSpPr>
          <p:cNvPr id="38" name="矩形 37"/>
          <p:cNvSpPr/>
          <p:nvPr/>
        </p:nvSpPr>
        <p:spPr>
          <a:xfrm>
            <a:off x="6481557" y="3167865"/>
            <a:ext cx="4834143" cy="829945"/>
          </a:xfrm>
          <a:prstGeom prst="rect">
            <a:avLst/>
          </a:prstGeom>
        </p:spPr>
        <p:txBody>
          <a:bodyPr wrap="square">
            <a:spAutoFit/>
          </a:bodyPr>
          <a:lstStyle/>
          <a:p>
            <a:r>
              <a:rPr lang="en-IN" altLang="zh-CN" sz="2400" dirty="0">
                <a:solidFill>
                  <a:srgbClr val="AA6AAA"/>
                </a:solidFill>
                <a:latin typeface="+mj-ea"/>
                <a:ea typeface="+mj-ea"/>
                <a:cs typeface="Manrope SemiBold" charset="0"/>
              </a:rPr>
              <a:t>Presented by: Atreyee Joardar</a:t>
            </a:r>
            <a:endParaRPr lang="en-IN" altLang="zh-CN" sz="2400" dirty="0">
              <a:solidFill>
                <a:srgbClr val="AA6AAA"/>
              </a:solidFill>
              <a:latin typeface="+mj-ea"/>
              <a:ea typeface="+mj-ea"/>
              <a:cs typeface="Manrope SemiBold" charset="0"/>
            </a:endParaRPr>
          </a:p>
          <a:p>
            <a:r>
              <a:rPr lang="en-IN" altLang="zh-CN" sz="2400" dirty="0">
                <a:solidFill>
                  <a:srgbClr val="AA6AAA"/>
                </a:solidFill>
                <a:latin typeface="+mj-ea"/>
                <a:ea typeface="+mj-ea"/>
                <a:cs typeface="Manrope SemiBold" charset="0"/>
              </a:rPr>
              <a:t>Last Updated: June 23rd, 2024</a:t>
            </a:r>
            <a:endParaRPr lang="en-IN" altLang="zh-CN" sz="2400" dirty="0">
              <a:solidFill>
                <a:srgbClr val="AA6AAA"/>
              </a:solidFill>
              <a:latin typeface="+mj-ea"/>
              <a:ea typeface="+mj-ea"/>
              <a:cs typeface="Manrope SemiBold" charset="0"/>
            </a:endParaRPr>
          </a:p>
        </p:txBody>
      </p:sp>
      <p:cxnSp>
        <p:nvCxnSpPr>
          <p:cNvPr id="41" name="直接连接符 40"/>
          <p:cNvCxnSpPr/>
          <p:nvPr/>
        </p:nvCxnSpPr>
        <p:spPr>
          <a:xfrm>
            <a:off x="5986463" y="2676768"/>
            <a:ext cx="1964690" cy="5715"/>
          </a:xfrm>
          <a:prstGeom prst="line">
            <a:avLst/>
          </a:prstGeom>
          <a:ln w="28575">
            <a:solidFill>
              <a:srgbClr val="FFB153"/>
            </a:solidFill>
          </a:ln>
        </p:spPr>
        <p:style>
          <a:lnRef idx="1">
            <a:schemeClr val="accent1"/>
          </a:lnRef>
          <a:fillRef idx="0">
            <a:schemeClr val="accent1"/>
          </a:fillRef>
          <a:effectRef idx="0">
            <a:schemeClr val="accent1"/>
          </a:effectRef>
          <a:fontRef idx="minor">
            <a:schemeClr val="tx1"/>
          </a:fontRef>
        </p:style>
      </p:cxnSp>
      <p:pic>
        <p:nvPicPr>
          <p:cNvPr id="100" name="Picture 99"/>
          <p:cNvPicPr/>
          <p:nvPr/>
        </p:nvPicPr>
        <p:blipFill>
          <a:blip r:embed="rId1"/>
          <a:stretch>
            <a:fillRect/>
          </a:stretch>
        </p:blipFill>
        <p:spPr>
          <a:xfrm>
            <a:off x="964565" y="1188720"/>
            <a:ext cx="4243070" cy="4200525"/>
          </a:xfrm>
          <a:prstGeom prst="rect">
            <a:avLst/>
          </a:prstGeom>
          <a:noFill/>
          <a:ln w="9525">
            <a:noFill/>
          </a:ln>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flipH="1">
            <a:off x="1006687" y="876952"/>
            <a:ext cx="2632243" cy="385028"/>
          </a:xfrm>
          <a:prstGeom prst="roundRect">
            <a:avLst/>
          </a:prstGeom>
          <a:solidFill>
            <a:schemeClr val="accent1"/>
          </a:solidFill>
          <a:ln w="9525">
            <a:noFill/>
            <a:miter/>
          </a:ln>
          <a:effectLst>
            <a:outerShdw sx="999" sy="999" algn="ctr" rotWithShape="0">
              <a:srgbClr val="000000"/>
            </a:outerShdw>
          </a:effectLst>
        </p:spPr>
        <p:txBody>
          <a:bodyPr wrap="square" lIns="71755"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en-IN" altLang="zh-CN" sz="2000" dirty="0">
                <a:solidFill>
                  <a:schemeClr val="bg1"/>
                </a:solidFill>
                <a:latin typeface="Roboto Black" panose="02000000000000000000" charset="0"/>
                <a:ea typeface="Roboto Black" panose="02000000000000000000" charset="0"/>
                <a:cs typeface="Manrope SemiBold" charset="0"/>
                <a:sym typeface="Roboto Black" panose="02000000000000000000" charset="0"/>
              </a:rPr>
              <a:t>Recommendation 1</a:t>
            </a:r>
            <a:endParaRPr lang="en-IN" altLang="zh-CN" sz="2000" dirty="0">
              <a:solidFill>
                <a:schemeClr val="bg1"/>
              </a:solidFill>
              <a:latin typeface="Roboto Black" panose="02000000000000000000" charset="0"/>
              <a:ea typeface="Roboto Black" panose="02000000000000000000" charset="0"/>
              <a:cs typeface="Manrope SemiBold" charset="0"/>
              <a:sym typeface="Roboto Black" panose="02000000000000000000" charset="0"/>
            </a:endParaRPr>
          </a:p>
        </p:txBody>
      </p:sp>
      <p:sp>
        <p:nvSpPr>
          <p:cNvPr id="3" name="文本框 22"/>
          <p:cNvSpPr txBox="1"/>
          <p:nvPr/>
        </p:nvSpPr>
        <p:spPr>
          <a:xfrm flipH="1">
            <a:off x="1405890" y="1520190"/>
            <a:ext cx="8536940" cy="645160"/>
          </a:xfrm>
          <a:prstGeom prst="rect">
            <a:avLst/>
          </a:prstGeom>
          <a:noFill/>
          <a:ln w="9525">
            <a:noFill/>
            <a:miter/>
          </a:ln>
          <a:effectLst>
            <a:outerShdw sx="999" sy="999" algn="ctr" rotWithShape="0">
              <a:srgbClr val="000000"/>
            </a:outerShdw>
          </a:effectLst>
        </p:spPr>
        <p:txBody>
          <a:bodyPr wrap="square" lIns="0" tIns="45720" rIns="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spcBef>
                <a:spcPts val="600"/>
              </a:spcBef>
              <a:spcAft>
                <a:spcPts val="600"/>
              </a:spcAft>
              <a:buClrTx/>
              <a:buSzTx/>
              <a:buFontTx/>
            </a:pPr>
            <a:r>
              <a:rPr lang="en-US" altLang="en-IN" sz="1200" dirty="0">
                <a:solidFill>
                  <a:schemeClr val="tx1">
                    <a:lumMod val="75000"/>
                    <a:lumOff val="25000"/>
                  </a:schemeClr>
                </a:solidFill>
                <a:latin typeface="Manrope SemiBold" charset="0"/>
                <a:ea typeface="Manrope SemiBold" charset="0"/>
                <a:cs typeface="Manrope SemiBold" charset="0"/>
                <a:sym typeface="Roboto Black" panose="02000000000000000000" charset="0"/>
              </a:rPr>
              <a:t>Send notifications whenever they make a payment for their trip and explaining them in brief </a:t>
            </a:r>
            <a:r>
              <a:rPr lang="en-US" altLang="en-IN" sz="1200" dirty="0">
                <a:solidFill>
                  <a:schemeClr val="tx1">
                    <a:lumMod val="75000"/>
                    <a:lumOff val="25000"/>
                  </a:schemeClr>
                </a:solidFill>
                <a:latin typeface="Manrope SemiBold" charset="0"/>
                <a:ea typeface="Manrope SemiBold" charset="0"/>
                <a:cs typeface="Manrope SemiBold" charset="0"/>
                <a:sym typeface="Roboto Black" panose="02000000000000000000" charset="0"/>
              </a:rPr>
              <a:t>how much </a:t>
            </a:r>
            <a:r>
              <a:rPr lang="en-IN" altLang="en-US" sz="1200" dirty="0">
                <a:solidFill>
                  <a:schemeClr val="tx1">
                    <a:lumMod val="75000"/>
                    <a:lumOff val="25000"/>
                  </a:schemeClr>
                </a:solidFill>
                <a:latin typeface="Manrope SemiBold" charset="0"/>
                <a:ea typeface="Manrope SemiBold" charset="0"/>
                <a:cs typeface="Manrope SemiBold" charset="0"/>
                <a:sym typeface="Roboto Black" panose="02000000000000000000" charset="0"/>
              </a:rPr>
              <a:t>money </a:t>
            </a:r>
            <a:r>
              <a:rPr lang="en-US" altLang="en-IN" sz="1200" dirty="0">
                <a:solidFill>
                  <a:schemeClr val="tx1">
                    <a:lumMod val="75000"/>
                    <a:lumOff val="25000"/>
                  </a:schemeClr>
                </a:solidFill>
                <a:latin typeface="Manrope SemiBold" charset="0"/>
                <a:ea typeface="Manrope SemiBold" charset="0"/>
                <a:cs typeface="Manrope SemiBold" charset="0"/>
                <a:sym typeface="Roboto Black" panose="02000000000000000000" charset="0"/>
              </a:rPr>
              <a:t>they could have saved for this particular trip if they were a member rider. </a:t>
            </a:r>
            <a:endParaRPr lang="en-IN" altLang="zh-CN" sz="1200" dirty="0">
              <a:solidFill>
                <a:schemeClr val="tx1">
                  <a:lumMod val="75000"/>
                  <a:lumOff val="25000"/>
                </a:schemeClr>
              </a:solidFill>
              <a:latin typeface="Manrope SemiBold" charset="0"/>
              <a:ea typeface="Manrope SemiBold" charset="0"/>
              <a:cs typeface="Manrope SemiBold" charset="0"/>
              <a:sym typeface="Roboto Black" panose="02000000000000000000" charset="0"/>
            </a:endParaRPr>
          </a:p>
        </p:txBody>
      </p:sp>
      <p:sp>
        <p:nvSpPr>
          <p:cNvPr id="4" name="文本框 11"/>
          <p:cNvSpPr txBox="1"/>
          <p:nvPr/>
        </p:nvSpPr>
        <p:spPr>
          <a:xfrm flipH="1">
            <a:off x="1009227" y="2760997"/>
            <a:ext cx="2632243" cy="385028"/>
          </a:xfrm>
          <a:prstGeom prst="roundRect">
            <a:avLst/>
          </a:prstGeom>
          <a:solidFill>
            <a:schemeClr val="accent1"/>
          </a:solidFill>
          <a:ln w="9525">
            <a:noFill/>
            <a:miter/>
          </a:ln>
          <a:effectLst>
            <a:outerShdw sx="999" sy="999" algn="ctr" rotWithShape="0">
              <a:srgbClr val="000000"/>
            </a:outerShdw>
          </a:effectLst>
        </p:spPr>
        <p:txBody>
          <a:bodyPr wrap="square" lIns="71755"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en-IN" altLang="zh-CN" sz="2000" dirty="0">
                <a:solidFill>
                  <a:schemeClr val="bg1"/>
                </a:solidFill>
                <a:latin typeface="Roboto Black" panose="02000000000000000000" charset="0"/>
                <a:ea typeface="Roboto Black" panose="02000000000000000000" charset="0"/>
                <a:cs typeface="Manrope SemiBold" charset="0"/>
                <a:sym typeface="Roboto Black" panose="02000000000000000000" charset="0"/>
              </a:rPr>
              <a:t>Recommendation 2</a:t>
            </a:r>
            <a:endParaRPr lang="en-IN" altLang="zh-CN" sz="2000" dirty="0">
              <a:solidFill>
                <a:schemeClr val="bg1"/>
              </a:solidFill>
              <a:latin typeface="Roboto Black" panose="02000000000000000000" charset="0"/>
              <a:ea typeface="Roboto Black" panose="02000000000000000000" charset="0"/>
              <a:cs typeface="Manrope SemiBold" charset="0"/>
              <a:sym typeface="Roboto Black" panose="02000000000000000000" charset="0"/>
            </a:endParaRPr>
          </a:p>
        </p:txBody>
      </p:sp>
      <p:sp>
        <p:nvSpPr>
          <p:cNvPr id="7" name="文本框 11"/>
          <p:cNvSpPr txBox="1"/>
          <p:nvPr/>
        </p:nvSpPr>
        <p:spPr>
          <a:xfrm flipH="1">
            <a:off x="1008592" y="4702827"/>
            <a:ext cx="2632243" cy="385028"/>
          </a:xfrm>
          <a:prstGeom prst="roundRect">
            <a:avLst/>
          </a:prstGeom>
          <a:solidFill>
            <a:schemeClr val="accent1"/>
          </a:solidFill>
          <a:ln w="9525">
            <a:noFill/>
            <a:miter/>
          </a:ln>
          <a:effectLst>
            <a:outerShdw sx="999" sy="999" algn="ctr" rotWithShape="0">
              <a:srgbClr val="000000"/>
            </a:outerShdw>
          </a:effectLst>
        </p:spPr>
        <p:txBody>
          <a:bodyPr wrap="square" lIns="71755"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en-IN" altLang="zh-CN" sz="2000" dirty="0">
                <a:solidFill>
                  <a:schemeClr val="bg1"/>
                </a:solidFill>
                <a:latin typeface="Roboto Black" panose="02000000000000000000" charset="0"/>
                <a:ea typeface="Roboto Black" panose="02000000000000000000" charset="0"/>
                <a:cs typeface="Manrope SemiBold" charset="0"/>
                <a:sym typeface="Roboto Black" panose="02000000000000000000" charset="0"/>
              </a:rPr>
              <a:t>Recommendation 3</a:t>
            </a:r>
            <a:endParaRPr lang="en-IN" altLang="zh-CN" sz="2000" dirty="0">
              <a:solidFill>
                <a:schemeClr val="bg1"/>
              </a:solidFill>
              <a:latin typeface="Roboto Black" panose="02000000000000000000" charset="0"/>
              <a:ea typeface="Roboto Black" panose="02000000000000000000" charset="0"/>
              <a:cs typeface="Manrope SemiBold" charset="0"/>
              <a:sym typeface="Roboto Black" panose="02000000000000000000" charset="0"/>
            </a:endParaRPr>
          </a:p>
        </p:txBody>
      </p:sp>
      <p:sp>
        <p:nvSpPr>
          <p:cNvPr id="8" name="文本框 22"/>
          <p:cNvSpPr txBox="1"/>
          <p:nvPr/>
        </p:nvSpPr>
        <p:spPr>
          <a:xfrm flipH="1">
            <a:off x="1405890" y="3429000"/>
            <a:ext cx="8536940" cy="922020"/>
          </a:xfrm>
          <a:prstGeom prst="rect">
            <a:avLst/>
          </a:prstGeom>
          <a:noFill/>
          <a:ln w="9525">
            <a:noFill/>
            <a:miter/>
          </a:ln>
          <a:effectLst>
            <a:outerShdw sx="999" sy="999" algn="ctr" rotWithShape="0">
              <a:srgbClr val="000000"/>
            </a:outerShdw>
          </a:effectLst>
        </p:spPr>
        <p:txBody>
          <a:bodyPr wrap="square" lIns="0" tIns="45720" rIns="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spcBef>
                <a:spcPts val="600"/>
              </a:spcBef>
              <a:spcAft>
                <a:spcPts val="600"/>
              </a:spcAft>
              <a:buClrTx/>
              <a:buSzTx/>
              <a:buFontTx/>
            </a:pPr>
            <a:r>
              <a:rPr lang="en-IN" altLang="zh-CN" sz="1200" dirty="0">
                <a:solidFill>
                  <a:schemeClr val="tx1">
                    <a:lumMod val="75000"/>
                    <a:lumOff val="25000"/>
                  </a:schemeClr>
                </a:solidFill>
                <a:latin typeface="Manrope SemiBold" charset="0"/>
                <a:ea typeface="Manrope SemiBold" charset="0"/>
                <a:cs typeface="Manrope SemiBold" charset="0"/>
                <a:sym typeface="Roboto Black" panose="02000000000000000000" charset="0"/>
              </a:rPr>
              <a:t>Provide exclusive offers for the member riders especially on weekends because the number of casual riders are more on weekends so that they get enticed by the offers and decides to get a membership. Provide offers on the first trip for a new member to tempt them even more.</a:t>
            </a:r>
            <a:endParaRPr lang="en-IN" altLang="zh-CN" sz="1200" dirty="0">
              <a:solidFill>
                <a:schemeClr val="tx1">
                  <a:lumMod val="75000"/>
                  <a:lumOff val="25000"/>
                </a:schemeClr>
              </a:solidFill>
              <a:latin typeface="Manrope SemiBold" charset="0"/>
              <a:ea typeface="Manrope SemiBold" charset="0"/>
              <a:cs typeface="Manrope SemiBold" charset="0"/>
              <a:sym typeface="Roboto Black" panose="02000000000000000000" charset="0"/>
            </a:endParaRPr>
          </a:p>
        </p:txBody>
      </p:sp>
      <p:sp>
        <p:nvSpPr>
          <p:cNvPr id="9" name="文本框 22"/>
          <p:cNvSpPr txBox="1"/>
          <p:nvPr/>
        </p:nvSpPr>
        <p:spPr>
          <a:xfrm flipH="1">
            <a:off x="1405890" y="5337810"/>
            <a:ext cx="8536940" cy="645160"/>
          </a:xfrm>
          <a:prstGeom prst="rect">
            <a:avLst/>
          </a:prstGeom>
          <a:noFill/>
          <a:ln w="9525">
            <a:noFill/>
            <a:miter/>
          </a:ln>
          <a:effectLst>
            <a:outerShdw sx="999" sy="999" algn="ctr" rotWithShape="0">
              <a:srgbClr val="000000"/>
            </a:outerShdw>
          </a:effectLst>
        </p:spPr>
        <p:txBody>
          <a:bodyPr wrap="square" lIns="0" tIns="45720" rIns="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spcBef>
                <a:spcPts val="600"/>
              </a:spcBef>
              <a:spcAft>
                <a:spcPts val="600"/>
              </a:spcAft>
              <a:buClrTx/>
              <a:buSzTx/>
              <a:buFontTx/>
            </a:pPr>
            <a:r>
              <a:rPr lang="en-IN" altLang="zh-CN" sz="1200" dirty="0">
                <a:solidFill>
                  <a:schemeClr val="tx1">
                    <a:lumMod val="75000"/>
                    <a:lumOff val="25000"/>
                  </a:schemeClr>
                </a:solidFill>
                <a:latin typeface="Manrope SemiBold" charset="0"/>
                <a:ea typeface="Manrope SemiBold" charset="0"/>
                <a:cs typeface="Manrope SemiBold" charset="0"/>
                <a:sym typeface="Roboto Black" panose="02000000000000000000" charset="0"/>
              </a:rPr>
              <a:t>Provide variety of membership like for three mnths, six months. And also provide dual membership facility and show the benifits to the customers so that the one person convinces his/her friend to take a membership.</a:t>
            </a:r>
            <a:endParaRPr lang="en-IN" altLang="zh-CN" sz="1200" dirty="0">
              <a:solidFill>
                <a:schemeClr val="tx1">
                  <a:lumMod val="75000"/>
                  <a:lumOff val="25000"/>
                </a:schemeClr>
              </a:solidFill>
              <a:latin typeface="Manrope SemiBold" charset="0"/>
              <a:ea typeface="Manrope SemiBold" charset="0"/>
              <a:cs typeface="Manrope SemiBold" charset="0"/>
              <a:sym typeface="Roboto Black" panose="02000000000000000000" charset="0"/>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Freeform 7"/>
          <p:cNvSpPr/>
          <p:nvPr/>
        </p:nvSpPr>
        <p:spPr bwMode="auto">
          <a:xfrm>
            <a:off x="3045185" y="3276390"/>
            <a:ext cx="3241314" cy="3581609"/>
          </a:xfrm>
          <a:custGeom>
            <a:avLst/>
            <a:gdLst>
              <a:gd name="T0" fmla="*/ 266 w 1191"/>
              <a:gd name="T1" fmla="*/ 0 h 1315"/>
              <a:gd name="T2" fmla="*/ 0 w 1191"/>
              <a:gd name="T3" fmla="*/ 39 h 1315"/>
              <a:gd name="T4" fmla="*/ 0 w 1191"/>
              <a:gd name="T5" fmla="*/ 1315 h 1315"/>
              <a:gd name="T6" fmla="*/ 1104 w 1191"/>
              <a:gd name="T7" fmla="*/ 1315 h 1315"/>
              <a:gd name="T8" fmla="*/ 1191 w 1191"/>
              <a:gd name="T9" fmla="*/ 925 h 1315"/>
              <a:gd name="T10" fmla="*/ 266 w 1191"/>
              <a:gd name="T11" fmla="*/ 0 h 1315"/>
            </a:gdLst>
            <a:ahLst/>
            <a:cxnLst>
              <a:cxn ang="0">
                <a:pos x="T0" y="T1"/>
              </a:cxn>
              <a:cxn ang="0">
                <a:pos x="T2" y="T3"/>
              </a:cxn>
              <a:cxn ang="0">
                <a:pos x="T4" y="T5"/>
              </a:cxn>
              <a:cxn ang="0">
                <a:pos x="T6" y="T7"/>
              </a:cxn>
              <a:cxn ang="0">
                <a:pos x="T8" y="T9"/>
              </a:cxn>
              <a:cxn ang="0">
                <a:pos x="T10" y="T11"/>
              </a:cxn>
            </a:cxnLst>
            <a:rect l="0" t="0" r="r" b="b"/>
            <a:pathLst>
              <a:path w="1191" h="1315">
                <a:moveTo>
                  <a:pt x="266" y="0"/>
                </a:moveTo>
                <a:cubicBezTo>
                  <a:pt x="173" y="0"/>
                  <a:pt x="84" y="13"/>
                  <a:pt x="0" y="39"/>
                </a:cubicBezTo>
                <a:cubicBezTo>
                  <a:pt x="0" y="1315"/>
                  <a:pt x="0" y="1315"/>
                  <a:pt x="0" y="1315"/>
                </a:cubicBezTo>
                <a:cubicBezTo>
                  <a:pt x="1104" y="1315"/>
                  <a:pt x="1104" y="1315"/>
                  <a:pt x="1104" y="1315"/>
                </a:cubicBezTo>
                <a:cubicBezTo>
                  <a:pt x="1160" y="1196"/>
                  <a:pt x="1191" y="1064"/>
                  <a:pt x="1191" y="925"/>
                </a:cubicBezTo>
                <a:cubicBezTo>
                  <a:pt x="1191" y="414"/>
                  <a:pt x="777" y="0"/>
                  <a:pt x="26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1" name="Freeform 9"/>
          <p:cNvSpPr/>
          <p:nvPr/>
        </p:nvSpPr>
        <p:spPr bwMode="auto">
          <a:xfrm>
            <a:off x="0" y="0"/>
            <a:ext cx="5207602" cy="6858000"/>
          </a:xfrm>
          <a:custGeom>
            <a:avLst/>
            <a:gdLst>
              <a:gd name="T0" fmla="*/ 1672 w 1672"/>
              <a:gd name="T1" fmla="*/ 1100 h 2200"/>
              <a:gd name="T2" fmla="*/ 1167 w 1672"/>
              <a:gd name="T3" fmla="*/ 2200 h 2200"/>
              <a:gd name="T4" fmla="*/ 0 w 1672"/>
              <a:gd name="T5" fmla="*/ 2200 h 2200"/>
              <a:gd name="T6" fmla="*/ 0 w 1672"/>
              <a:gd name="T7" fmla="*/ 0 h 2200"/>
              <a:gd name="T8" fmla="*/ 1167 w 1672"/>
              <a:gd name="T9" fmla="*/ 0 h 2200"/>
              <a:gd name="T10" fmla="*/ 1672 w 1672"/>
              <a:gd name="T11" fmla="*/ 1100 h 2200"/>
            </a:gdLst>
            <a:ahLst/>
            <a:cxnLst>
              <a:cxn ang="0">
                <a:pos x="T0" y="T1"/>
              </a:cxn>
              <a:cxn ang="0">
                <a:pos x="T2" y="T3"/>
              </a:cxn>
              <a:cxn ang="0">
                <a:pos x="T4" y="T5"/>
              </a:cxn>
              <a:cxn ang="0">
                <a:pos x="T6" y="T7"/>
              </a:cxn>
              <a:cxn ang="0">
                <a:pos x="T8" y="T9"/>
              </a:cxn>
              <a:cxn ang="0">
                <a:pos x="T10" y="T11"/>
              </a:cxn>
            </a:cxnLst>
            <a:rect l="0" t="0" r="r" b="b"/>
            <a:pathLst>
              <a:path w="1672" h="2200">
                <a:moveTo>
                  <a:pt x="1672" y="1100"/>
                </a:moveTo>
                <a:cubicBezTo>
                  <a:pt x="1672" y="1540"/>
                  <a:pt x="1477" y="1934"/>
                  <a:pt x="1167" y="2200"/>
                </a:cubicBezTo>
                <a:cubicBezTo>
                  <a:pt x="0" y="2200"/>
                  <a:pt x="0" y="2200"/>
                  <a:pt x="0" y="2200"/>
                </a:cubicBezTo>
                <a:cubicBezTo>
                  <a:pt x="0" y="0"/>
                  <a:pt x="0" y="0"/>
                  <a:pt x="0" y="0"/>
                </a:cubicBezTo>
                <a:cubicBezTo>
                  <a:pt x="1167" y="0"/>
                  <a:pt x="1167" y="0"/>
                  <a:pt x="1167" y="0"/>
                </a:cubicBezTo>
                <a:cubicBezTo>
                  <a:pt x="1477" y="266"/>
                  <a:pt x="1672" y="660"/>
                  <a:pt x="1672" y="1100"/>
                </a:cubicBezTo>
                <a:close/>
              </a:path>
            </a:pathLst>
          </a:custGeom>
          <a:solidFill>
            <a:srgbClr val="FFB153"/>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Oval 10"/>
          <p:cNvSpPr>
            <a:spLocks noChangeArrowheads="1"/>
          </p:cNvSpPr>
          <p:nvPr/>
        </p:nvSpPr>
        <p:spPr bwMode="auto">
          <a:xfrm>
            <a:off x="266862" y="3325140"/>
            <a:ext cx="3106588" cy="3112551"/>
          </a:xfrm>
          <a:prstGeom prst="ellipse">
            <a:avLst/>
          </a:pr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3" name="Oval 11"/>
          <p:cNvSpPr>
            <a:spLocks noChangeArrowheads="1"/>
          </p:cNvSpPr>
          <p:nvPr/>
        </p:nvSpPr>
        <p:spPr bwMode="auto">
          <a:xfrm>
            <a:off x="369099" y="420309"/>
            <a:ext cx="5726901" cy="57366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 name="Freeform 8"/>
          <p:cNvSpPr/>
          <p:nvPr/>
        </p:nvSpPr>
        <p:spPr bwMode="auto">
          <a:xfrm>
            <a:off x="10922000" y="1"/>
            <a:ext cx="1266825" cy="1115987"/>
          </a:xfrm>
          <a:custGeom>
            <a:avLst/>
            <a:gdLst>
              <a:gd name="T0" fmla="*/ 626 w 626"/>
              <a:gd name="T1" fmla="*/ 0 h 551"/>
              <a:gd name="T2" fmla="*/ 4 w 626"/>
              <a:gd name="T3" fmla="*/ 0 h 551"/>
              <a:gd name="T4" fmla="*/ 0 w 626"/>
              <a:gd name="T5" fmla="*/ 65 h 551"/>
              <a:gd name="T6" fmla="*/ 486 w 626"/>
              <a:gd name="T7" fmla="*/ 551 h 551"/>
              <a:gd name="T8" fmla="*/ 626 w 626"/>
              <a:gd name="T9" fmla="*/ 531 h 551"/>
              <a:gd name="T10" fmla="*/ 626 w 626"/>
              <a:gd name="T11" fmla="*/ 0 h 551"/>
            </a:gdLst>
            <a:ahLst/>
            <a:cxnLst>
              <a:cxn ang="0">
                <a:pos x="T0" y="T1"/>
              </a:cxn>
              <a:cxn ang="0">
                <a:pos x="T2" y="T3"/>
              </a:cxn>
              <a:cxn ang="0">
                <a:pos x="T4" y="T5"/>
              </a:cxn>
              <a:cxn ang="0">
                <a:pos x="T6" y="T7"/>
              </a:cxn>
              <a:cxn ang="0">
                <a:pos x="T8" y="T9"/>
              </a:cxn>
              <a:cxn ang="0">
                <a:pos x="T10" y="T11"/>
              </a:cxn>
            </a:cxnLst>
            <a:rect l="0" t="0" r="r" b="b"/>
            <a:pathLst>
              <a:path w="626" h="551">
                <a:moveTo>
                  <a:pt x="626" y="0"/>
                </a:moveTo>
                <a:cubicBezTo>
                  <a:pt x="4" y="0"/>
                  <a:pt x="4" y="0"/>
                  <a:pt x="4" y="0"/>
                </a:cubicBezTo>
                <a:cubicBezTo>
                  <a:pt x="1" y="21"/>
                  <a:pt x="0" y="43"/>
                  <a:pt x="0" y="65"/>
                </a:cubicBezTo>
                <a:cubicBezTo>
                  <a:pt x="0" y="333"/>
                  <a:pt x="218" y="551"/>
                  <a:pt x="486" y="551"/>
                </a:cubicBezTo>
                <a:cubicBezTo>
                  <a:pt x="535" y="551"/>
                  <a:pt x="582" y="544"/>
                  <a:pt x="626" y="531"/>
                </a:cubicBezTo>
                <a:cubicBezTo>
                  <a:pt x="626" y="0"/>
                  <a:pt x="626" y="0"/>
                  <a:pt x="62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21" name="Oval 11"/>
          <p:cNvSpPr>
            <a:spLocks noChangeArrowheads="1"/>
          </p:cNvSpPr>
          <p:nvPr/>
        </p:nvSpPr>
        <p:spPr bwMode="auto">
          <a:xfrm flipH="1">
            <a:off x="504233" y="555674"/>
            <a:ext cx="5456632" cy="5465909"/>
          </a:xfrm>
          <a:prstGeom prst="ellipse">
            <a:avLst/>
          </a:prstGeom>
          <a:blipFill>
            <a:blip r:embed="rId1"/>
            <a:stretch>
              <a:fillRect l="-22331" r="-22227"/>
            </a:stretch>
          </a:blipFill>
          <a:ln>
            <a:noFill/>
          </a:ln>
        </p:spPr>
        <p:txBody>
          <a:bodyPr vert="horz" wrap="square" lIns="91440" tIns="45720" rIns="91440" bIns="45720" numCol="1" anchor="t" anchorCtr="0" compatLnSpc="1"/>
          <a:lstStyle/>
          <a:p>
            <a:endParaRPr lang="zh-CN" altLang="en-US">
              <a:cs typeface="Manrope SemiBold" charset="0"/>
            </a:endParaRPr>
          </a:p>
        </p:txBody>
      </p:sp>
      <p:sp>
        <p:nvSpPr>
          <p:cNvPr id="24" name="Oval 12"/>
          <p:cNvSpPr>
            <a:spLocks noChangeArrowheads="1"/>
          </p:cNvSpPr>
          <p:nvPr/>
        </p:nvSpPr>
        <p:spPr bwMode="auto">
          <a:xfrm>
            <a:off x="4421723" y="860219"/>
            <a:ext cx="1291727" cy="1292912"/>
          </a:xfrm>
          <a:prstGeom prst="ellipse">
            <a:avLst/>
          </a:pr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25" name="矩形 24"/>
          <p:cNvSpPr/>
          <p:nvPr/>
        </p:nvSpPr>
        <p:spPr>
          <a:xfrm>
            <a:off x="6439698" y="1842541"/>
            <a:ext cx="5612601" cy="1631216"/>
          </a:xfrm>
          <a:prstGeom prst="rect">
            <a:avLst/>
          </a:prstGeom>
        </p:spPr>
        <p:txBody>
          <a:bodyPr wrap="square">
            <a:spAutoFit/>
          </a:bodyPr>
          <a:lstStyle/>
          <a:p>
            <a:r>
              <a:rPr lang="en-US" altLang="zh-CN" sz="10000" dirty="0">
                <a:solidFill>
                  <a:srgbClr val="AA6AAA"/>
                </a:solidFill>
                <a:latin typeface="+mj-ea"/>
                <a:ea typeface="+mj-ea"/>
                <a:cs typeface="Manrope SemiBold" charset="0"/>
              </a:rPr>
              <a:t>THANKS</a:t>
            </a:r>
            <a:endParaRPr lang="zh-CN" altLang="en-US" sz="10000" dirty="0">
              <a:solidFill>
                <a:srgbClr val="AA6AAA"/>
              </a:solidFill>
              <a:latin typeface="+mj-ea"/>
              <a:ea typeface="+mj-ea"/>
              <a:cs typeface="Manrope SemiBold"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1" y="0"/>
            <a:ext cx="12188824" cy="6857999"/>
            <a:chOff x="1" y="0"/>
            <a:chExt cx="12188824" cy="6857999"/>
          </a:xfrm>
        </p:grpSpPr>
        <p:sp>
          <p:nvSpPr>
            <p:cNvPr id="9" name="Freeform 7"/>
            <p:cNvSpPr/>
            <p:nvPr/>
          </p:nvSpPr>
          <p:spPr bwMode="auto">
            <a:xfrm>
              <a:off x="1" y="5384235"/>
              <a:ext cx="1333739" cy="1473764"/>
            </a:xfrm>
            <a:custGeom>
              <a:avLst/>
              <a:gdLst>
                <a:gd name="T0" fmla="*/ 266 w 1191"/>
                <a:gd name="T1" fmla="*/ 0 h 1315"/>
                <a:gd name="T2" fmla="*/ 0 w 1191"/>
                <a:gd name="T3" fmla="*/ 39 h 1315"/>
                <a:gd name="T4" fmla="*/ 0 w 1191"/>
                <a:gd name="T5" fmla="*/ 1315 h 1315"/>
                <a:gd name="T6" fmla="*/ 1104 w 1191"/>
                <a:gd name="T7" fmla="*/ 1315 h 1315"/>
                <a:gd name="T8" fmla="*/ 1191 w 1191"/>
                <a:gd name="T9" fmla="*/ 925 h 1315"/>
                <a:gd name="T10" fmla="*/ 266 w 1191"/>
                <a:gd name="T11" fmla="*/ 0 h 1315"/>
              </a:gdLst>
              <a:ahLst/>
              <a:cxnLst>
                <a:cxn ang="0">
                  <a:pos x="T0" y="T1"/>
                </a:cxn>
                <a:cxn ang="0">
                  <a:pos x="T2" y="T3"/>
                </a:cxn>
                <a:cxn ang="0">
                  <a:pos x="T4" y="T5"/>
                </a:cxn>
                <a:cxn ang="0">
                  <a:pos x="T6" y="T7"/>
                </a:cxn>
                <a:cxn ang="0">
                  <a:pos x="T8" y="T9"/>
                </a:cxn>
                <a:cxn ang="0">
                  <a:pos x="T10" y="T11"/>
                </a:cxn>
              </a:cxnLst>
              <a:rect l="0" t="0" r="r" b="b"/>
              <a:pathLst>
                <a:path w="1191" h="1315">
                  <a:moveTo>
                    <a:pt x="266" y="0"/>
                  </a:moveTo>
                  <a:cubicBezTo>
                    <a:pt x="173" y="0"/>
                    <a:pt x="84" y="13"/>
                    <a:pt x="0" y="39"/>
                  </a:cubicBezTo>
                  <a:cubicBezTo>
                    <a:pt x="0" y="1315"/>
                    <a:pt x="0" y="1315"/>
                    <a:pt x="0" y="1315"/>
                  </a:cubicBezTo>
                  <a:cubicBezTo>
                    <a:pt x="1104" y="1315"/>
                    <a:pt x="1104" y="1315"/>
                    <a:pt x="1104" y="1315"/>
                  </a:cubicBezTo>
                  <a:cubicBezTo>
                    <a:pt x="1160" y="1196"/>
                    <a:pt x="1191" y="1064"/>
                    <a:pt x="1191" y="925"/>
                  </a:cubicBezTo>
                  <a:cubicBezTo>
                    <a:pt x="1191" y="414"/>
                    <a:pt x="777" y="0"/>
                    <a:pt x="266" y="0"/>
                  </a:cubicBezTo>
                </a:path>
              </a:pathLst>
            </a:custGeom>
            <a:solidFill>
              <a:srgbClr val="FFB153"/>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9" name="Freeform 8"/>
            <p:cNvSpPr/>
            <p:nvPr/>
          </p:nvSpPr>
          <p:spPr bwMode="auto">
            <a:xfrm>
              <a:off x="10922000" y="1"/>
              <a:ext cx="1266825" cy="1115987"/>
            </a:xfrm>
            <a:custGeom>
              <a:avLst/>
              <a:gdLst>
                <a:gd name="T0" fmla="*/ 626 w 626"/>
                <a:gd name="T1" fmla="*/ 0 h 551"/>
                <a:gd name="T2" fmla="*/ 4 w 626"/>
                <a:gd name="T3" fmla="*/ 0 h 551"/>
                <a:gd name="T4" fmla="*/ 0 w 626"/>
                <a:gd name="T5" fmla="*/ 65 h 551"/>
                <a:gd name="T6" fmla="*/ 486 w 626"/>
                <a:gd name="T7" fmla="*/ 551 h 551"/>
                <a:gd name="T8" fmla="*/ 626 w 626"/>
                <a:gd name="T9" fmla="*/ 531 h 551"/>
                <a:gd name="T10" fmla="*/ 626 w 626"/>
                <a:gd name="T11" fmla="*/ 0 h 551"/>
              </a:gdLst>
              <a:ahLst/>
              <a:cxnLst>
                <a:cxn ang="0">
                  <a:pos x="T0" y="T1"/>
                </a:cxn>
                <a:cxn ang="0">
                  <a:pos x="T2" y="T3"/>
                </a:cxn>
                <a:cxn ang="0">
                  <a:pos x="T4" y="T5"/>
                </a:cxn>
                <a:cxn ang="0">
                  <a:pos x="T6" y="T7"/>
                </a:cxn>
                <a:cxn ang="0">
                  <a:pos x="T8" y="T9"/>
                </a:cxn>
                <a:cxn ang="0">
                  <a:pos x="T10" y="T11"/>
                </a:cxn>
              </a:cxnLst>
              <a:rect l="0" t="0" r="r" b="b"/>
              <a:pathLst>
                <a:path w="626" h="551">
                  <a:moveTo>
                    <a:pt x="626" y="0"/>
                  </a:moveTo>
                  <a:cubicBezTo>
                    <a:pt x="4" y="0"/>
                    <a:pt x="4" y="0"/>
                    <a:pt x="4" y="0"/>
                  </a:cubicBezTo>
                  <a:cubicBezTo>
                    <a:pt x="1" y="21"/>
                    <a:pt x="0" y="43"/>
                    <a:pt x="0" y="65"/>
                  </a:cubicBezTo>
                  <a:cubicBezTo>
                    <a:pt x="0" y="333"/>
                    <a:pt x="218" y="551"/>
                    <a:pt x="486" y="551"/>
                  </a:cubicBezTo>
                  <a:cubicBezTo>
                    <a:pt x="535" y="551"/>
                    <a:pt x="582" y="544"/>
                    <a:pt x="626" y="531"/>
                  </a:cubicBezTo>
                  <a:cubicBezTo>
                    <a:pt x="626" y="0"/>
                    <a:pt x="626" y="0"/>
                    <a:pt x="626" y="0"/>
                  </a:cubicBezTo>
                </a:path>
              </a:pathLst>
            </a:cu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34" name="Freeform 7"/>
            <p:cNvSpPr/>
            <p:nvPr/>
          </p:nvSpPr>
          <p:spPr bwMode="auto">
            <a:xfrm flipV="1">
              <a:off x="1" y="0"/>
              <a:ext cx="2011336" cy="2222500"/>
            </a:xfrm>
            <a:custGeom>
              <a:avLst/>
              <a:gdLst>
                <a:gd name="T0" fmla="*/ 266 w 1191"/>
                <a:gd name="T1" fmla="*/ 0 h 1315"/>
                <a:gd name="T2" fmla="*/ 0 w 1191"/>
                <a:gd name="T3" fmla="*/ 39 h 1315"/>
                <a:gd name="T4" fmla="*/ 0 w 1191"/>
                <a:gd name="T5" fmla="*/ 1315 h 1315"/>
                <a:gd name="T6" fmla="*/ 1104 w 1191"/>
                <a:gd name="T7" fmla="*/ 1315 h 1315"/>
                <a:gd name="T8" fmla="*/ 1191 w 1191"/>
                <a:gd name="T9" fmla="*/ 925 h 1315"/>
                <a:gd name="T10" fmla="*/ 266 w 1191"/>
                <a:gd name="T11" fmla="*/ 0 h 1315"/>
              </a:gdLst>
              <a:ahLst/>
              <a:cxnLst>
                <a:cxn ang="0">
                  <a:pos x="T0" y="T1"/>
                </a:cxn>
                <a:cxn ang="0">
                  <a:pos x="T2" y="T3"/>
                </a:cxn>
                <a:cxn ang="0">
                  <a:pos x="T4" y="T5"/>
                </a:cxn>
                <a:cxn ang="0">
                  <a:pos x="T6" y="T7"/>
                </a:cxn>
                <a:cxn ang="0">
                  <a:pos x="T8" y="T9"/>
                </a:cxn>
                <a:cxn ang="0">
                  <a:pos x="T10" y="T11"/>
                </a:cxn>
              </a:cxnLst>
              <a:rect l="0" t="0" r="r" b="b"/>
              <a:pathLst>
                <a:path w="1191" h="1315">
                  <a:moveTo>
                    <a:pt x="266" y="0"/>
                  </a:moveTo>
                  <a:cubicBezTo>
                    <a:pt x="173" y="0"/>
                    <a:pt x="84" y="13"/>
                    <a:pt x="0" y="39"/>
                  </a:cubicBezTo>
                  <a:cubicBezTo>
                    <a:pt x="0" y="1315"/>
                    <a:pt x="0" y="1315"/>
                    <a:pt x="0" y="1315"/>
                  </a:cubicBezTo>
                  <a:cubicBezTo>
                    <a:pt x="1104" y="1315"/>
                    <a:pt x="1104" y="1315"/>
                    <a:pt x="1104" y="1315"/>
                  </a:cubicBezTo>
                  <a:cubicBezTo>
                    <a:pt x="1160" y="1196"/>
                    <a:pt x="1191" y="1064"/>
                    <a:pt x="1191" y="925"/>
                  </a:cubicBezTo>
                  <a:cubicBezTo>
                    <a:pt x="1191" y="414"/>
                    <a:pt x="777" y="0"/>
                    <a:pt x="26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40" name="Freeform 8"/>
            <p:cNvSpPr/>
            <p:nvPr/>
          </p:nvSpPr>
          <p:spPr bwMode="auto">
            <a:xfrm flipV="1">
              <a:off x="10921999" y="5742012"/>
              <a:ext cx="1266825" cy="1115987"/>
            </a:xfrm>
            <a:custGeom>
              <a:avLst/>
              <a:gdLst>
                <a:gd name="T0" fmla="*/ 626 w 626"/>
                <a:gd name="T1" fmla="*/ 0 h 551"/>
                <a:gd name="T2" fmla="*/ 4 w 626"/>
                <a:gd name="T3" fmla="*/ 0 h 551"/>
                <a:gd name="T4" fmla="*/ 0 w 626"/>
                <a:gd name="T5" fmla="*/ 65 h 551"/>
                <a:gd name="T6" fmla="*/ 486 w 626"/>
                <a:gd name="T7" fmla="*/ 551 h 551"/>
                <a:gd name="T8" fmla="*/ 626 w 626"/>
                <a:gd name="T9" fmla="*/ 531 h 551"/>
                <a:gd name="T10" fmla="*/ 626 w 626"/>
                <a:gd name="T11" fmla="*/ 0 h 551"/>
              </a:gdLst>
              <a:ahLst/>
              <a:cxnLst>
                <a:cxn ang="0">
                  <a:pos x="T0" y="T1"/>
                </a:cxn>
                <a:cxn ang="0">
                  <a:pos x="T2" y="T3"/>
                </a:cxn>
                <a:cxn ang="0">
                  <a:pos x="T4" y="T5"/>
                </a:cxn>
                <a:cxn ang="0">
                  <a:pos x="T6" y="T7"/>
                </a:cxn>
                <a:cxn ang="0">
                  <a:pos x="T8" y="T9"/>
                </a:cxn>
                <a:cxn ang="0">
                  <a:pos x="T10" y="T11"/>
                </a:cxn>
              </a:cxnLst>
              <a:rect l="0" t="0" r="r" b="b"/>
              <a:pathLst>
                <a:path w="626" h="551">
                  <a:moveTo>
                    <a:pt x="626" y="0"/>
                  </a:moveTo>
                  <a:cubicBezTo>
                    <a:pt x="4" y="0"/>
                    <a:pt x="4" y="0"/>
                    <a:pt x="4" y="0"/>
                  </a:cubicBezTo>
                  <a:cubicBezTo>
                    <a:pt x="1" y="21"/>
                    <a:pt x="0" y="43"/>
                    <a:pt x="0" y="65"/>
                  </a:cubicBezTo>
                  <a:cubicBezTo>
                    <a:pt x="0" y="333"/>
                    <a:pt x="218" y="551"/>
                    <a:pt x="486" y="551"/>
                  </a:cubicBezTo>
                  <a:cubicBezTo>
                    <a:pt x="535" y="551"/>
                    <a:pt x="582" y="544"/>
                    <a:pt x="626" y="531"/>
                  </a:cubicBezTo>
                  <a:cubicBezTo>
                    <a:pt x="626" y="0"/>
                    <a:pt x="626" y="0"/>
                    <a:pt x="62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grpSp>
      <p:sp>
        <p:nvSpPr>
          <p:cNvPr id="49" name="矩形 48"/>
          <p:cNvSpPr/>
          <p:nvPr/>
        </p:nvSpPr>
        <p:spPr>
          <a:xfrm>
            <a:off x="3569970" y="1660525"/>
            <a:ext cx="2112010" cy="460375"/>
          </a:xfrm>
          <a:prstGeom prst="rect">
            <a:avLst/>
          </a:prstGeom>
        </p:spPr>
        <p:txBody>
          <a:bodyPr wrap="square">
            <a:spAutoFit/>
          </a:bodyPr>
          <a:lstStyle/>
          <a:p>
            <a:pPr algn="ctr"/>
            <a:r>
              <a:rPr lang="en-IN" altLang="zh-CN" sz="2400" b="1" dirty="0">
                <a:solidFill>
                  <a:srgbClr val="AA6DAA"/>
                </a:solidFill>
                <a:latin typeface="+mj-ea"/>
                <a:ea typeface="+mj-ea"/>
                <a:cs typeface="Manrope SemiBold" charset="0"/>
              </a:rPr>
              <a:t>Purpose</a:t>
            </a:r>
            <a:endParaRPr lang="en-IN" altLang="zh-CN" sz="2400" b="1" dirty="0">
              <a:solidFill>
                <a:srgbClr val="AA6DAA"/>
              </a:solidFill>
              <a:latin typeface="+mj-ea"/>
              <a:ea typeface="+mj-ea"/>
              <a:cs typeface="Manrope SemiBold" charset="0"/>
            </a:endParaRPr>
          </a:p>
        </p:txBody>
      </p:sp>
      <p:sp>
        <p:nvSpPr>
          <p:cNvPr id="52" name="矩形 51"/>
          <p:cNvSpPr/>
          <p:nvPr/>
        </p:nvSpPr>
        <p:spPr>
          <a:xfrm>
            <a:off x="2010759" y="1466090"/>
            <a:ext cx="1621914" cy="922020"/>
          </a:xfrm>
          <a:prstGeom prst="rect">
            <a:avLst/>
          </a:prstGeom>
        </p:spPr>
        <p:txBody>
          <a:bodyPr wrap="square">
            <a:spAutoFit/>
          </a:bodyPr>
          <a:lstStyle/>
          <a:p>
            <a:pPr algn="ctr"/>
            <a:r>
              <a:rPr lang="en-US" altLang="zh-CN" sz="5400" dirty="0">
                <a:ln w="6600">
                  <a:solidFill>
                    <a:schemeClr val="accent2"/>
                  </a:solidFill>
                  <a:prstDash val="solid"/>
                </a:ln>
                <a:solidFill>
                  <a:srgbClr val="FFFFFF"/>
                </a:solidFill>
                <a:effectLst>
                  <a:outerShdw dist="38100" dir="2700000" algn="tl" rotWithShape="0">
                    <a:schemeClr val="accent2"/>
                  </a:outerShdw>
                </a:effectLst>
                <a:latin typeface="+mj-ea"/>
                <a:ea typeface="+mj-ea"/>
                <a:cs typeface="Manrope SemiBold" charset="0"/>
              </a:rPr>
              <a:t>01</a:t>
            </a:r>
            <a:endParaRPr lang="en-US" altLang="zh-CN" sz="5400" dirty="0">
              <a:ln w="6600">
                <a:solidFill>
                  <a:schemeClr val="accent2"/>
                </a:solidFill>
                <a:prstDash val="solid"/>
              </a:ln>
              <a:solidFill>
                <a:srgbClr val="FFFFFF"/>
              </a:solidFill>
              <a:effectLst>
                <a:outerShdw dist="38100" dir="2700000" algn="tl" rotWithShape="0">
                  <a:schemeClr val="accent2"/>
                </a:outerShdw>
              </a:effectLst>
              <a:latin typeface="+mj-ea"/>
              <a:ea typeface="+mj-ea"/>
              <a:cs typeface="Manrope SemiBold" charset="0"/>
            </a:endParaRPr>
          </a:p>
        </p:txBody>
      </p:sp>
      <p:sp>
        <p:nvSpPr>
          <p:cNvPr id="53" name="矩形 52"/>
          <p:cNvSpPr/>
          <p:nvPr/>
        </p:nvSpPr>
        <p:spPr>
          <a:xfrm>
            <a:off x="4187825" y="2684780"/>
            <a:ext cx="3642360" cy="460375"/>
          </a:xfrm>
          <a:prstGeom prst="rect">
            <a:avLst/>
          </a:prstGeom>
        </p:spPr>
        <p:txBody>
          <a:bodyPr wrap="square">
            <a:spAutoFit/>
          </a:bodyPr>
          <a:lstStyle/>
          <a:p>
            <a:pPr algn="ctr"/>
            <a:r>
              <a:rPr lang="en-IN" altLang="en-US" sz="2400" dirty="0">
                <a:solidFill>
                  <a:srgbClr val="AA6DAA"/>
                </a:solidFill>
                <a:latin typeface="+mj-ea"/>
                <a:ea typeface="+mj-ea"/>
                <a:cs typeface="Manrope SemiBold" charset="0"/>
              </a:rPr>
              <a:t>Story</a:t>
            </a:r>
            <a:endParaRPr lang="en-IN" altLang="en-US" sz="2400" dirty="0">
              <a:solidFill>
                <a:srgbClr val="AA6DAA"/>
              </a:solidFill>
              <a:latin typeface="+mj-ea"/>
              <a:ea typeface="+mj-ea"/>
              <a:cs typeface="Manrope SemiBold" charset="0"/>
            </a:endParaRPr>
          </a:p>
        </p:txBody>
      </p:sp>
      <p:sp>
        <p:nvSpPr>
          <p:cNvPr id="56" name="矩形 55"/>
          <p:cNvSpPr/>
          <p:nvPr/>
        </p:nvSpPr>
        <p:spPr>
          <a:xfrm>
            <a:off x="3452023" y="2481455"/>
            <a:ext cx="1621914" cy="922020"/>
          </a:xfrm>
          <a:prstGeom prst="rect">
            <a:avLst/>
          </a:prstGeom>
        </p:spPr>
        <p:txBody>
          <a:bodyPr wrap="square">
            <a:spAutoFit/>
          </a:bodyPr>
          <a:lstStyle/>
          <a:p>
            <a:pPr algn="ctr"/>
            <a:r>
              <a:rPr lang="en-US" altLang="zh-CN" sz="5400" dirty="0">
                <a:ln w="6600">
                  <a:solidFill>
                    <a:schemeClr val="accent2"/>
                  </a:solidFill>
                  <a:prstDash val="solid"/>
                </a:ln>
                <a:solidFill>
                  <a:srgbClr val="FFFFFF"/>
                </a:solidFill>
                <a:effectLst>
                  <a:outerShdw dist="38100" dir="2700000" algn="tl" rotWithShape="0">
                    <a:schemeClr val="accent2"/>
                  </a:outerShdw>
                </a:effectLst>
                <a:latin typeface="+mj-ea"/>
                <a:ea typeface="+mj-ea"/>
                <a:cs typeface="Manrope SemiBold" charset="0"/>
              </a:rPr>
              <a:t>02</a:t>
            </a:r>
            <a:endParaRPr lang="en-US" altLang="zh-CN" sz="5400" dirty="0">
              <a:ln w="6600">
                <a:solidFill>
                  <a:schemeClr val="accent2"/>
                </a:solidFill>
                <a:prstDash val="solid"/>
              </a:ln>
              <a:solidFill>
                <a:srgbClr val="FFFFFF"/>
              </a:solidFill>
              <a:effectLst>
                <a:outerShdw dist="38100" dir="2700000" algn="tl" rotWithShape="0">
                  <a:schemeClr val="accent2"/>
                </a:outerShdw>
              </a:effectLst>
              <a:latin typeface="+mj-ea"/>
              <a:ea typeface="+mj-ea"/>
              <a:cs typeface="Manrope SemiBold" charset="0"/>
            </a:endParaRPr>
          </a:p>
        </p:txBody>
      </p:sp>
      <p:sp>
        <p:nvSpPr>
          <p:cNvPr id="57" name="矩形 56"/>
          <p:cNvSpPr/>
          <p:nvPr/>
        </p:nvSpPr>
        <p:spPr>
          <a:xfrm>
            <a:off x="5226685" y="4057015"/>
            <a:ext cx="2164080" cy="443865"/>
          </a:xfrm>
          <a:prstGeom prst="rect">
            <a:avLst/>
          </a:prstGeom>
        </p:spPr>
        <p:txBody>
          <a:bodyPr wrap="square">
            <a:noAutofit/>
          </a:bodyPr>
          <a:lstStyle/>
          <a:p>
            <a:pPr algn="ctr"/>
            <a:r>
              <a:rPr lang="en-IN" altLang="en-US" sz="2400" dirty="0">
                <a:solidFill>
                  <a:srgbClr val="AA6DAA"/>
                </a:solidFill>
                <a:latin typeface="+mj-ea"/>
                <a:ea typeface="+mj-ea"/>
                <a:cs typeface="Manrope SemiBold" charset="0"/>
              </a:rPr>
              <a:t>Conclusion</a:t>
            </a:r>
            <a:endParaRPr lang="en-IN" altLang="en-US" sz="2400" dirty="0">
              <a:solidFill>
                <a:srgbClr val="AA6DAA"/>
              </a:solidFill>
              <a:latin typeface="+mj-ea"/>
              <a:ea typeface="+mj-ea"/>
              <a:cs typeface="Manrope SemiBold" charset="0"/>
            </a:endParaRPr>
          </a:p>
        </p:txBody>
      </p:sp>
      <p:sp>
        <p:nvSpPr>
          <p:cNvPr id="60" name="矩形 59"/>
          <p:cNvSpPr/>
          <p:nvPr/>
        </p:nvSpPr>
        <p:spPr>
          <a:xfrm>
            <a:off x="3697582" y="3764155"/>
            <a:ext cx="1621914" cy="922020"/>
          </a:xfrm>
          <a:prstGeom prst="rect">
            <a:avLst/>
          </a:prstGeom>
        </p:spPr>
        <p:txBody>
          <a:bodyPr wrap="square">
            <a:spAutoFit/>
          </a:bodyPr>
          <a:lstStyle/>
          <a:p>
            <a:pPr algn="ctr"/>
            <a:r>
              <a:rPr lang="en-US" altLang="zh-CN" sz="5400" dirty="0">
                <a:ln w="6600">
                  <a:solidFill>
                    <a:schemeClr val="accent2"/>
                  </a:solidFill>
                  <a:prstDash val="solid"/>
                </a:ln>
                <a:solidFill>
                  <a:srgbClr val="FFFFFF"/>
                </a:solidFill>
                <a:effectLst>
                  <a:outerShdw dist="38100" dir="2700000" algn="tl" rotWithShape="0">
                    <a:schemeClr val="accent2"/>
                  </a:outerShdw>
                </a:effectLst>
                <a:latin typeface="+mj-ea"/>
                <a:ea typeface="+mj-ea"/>
                <a:cs typeface="Manrope SemiBold" charset="0"/>
              </a:rPr>
              <a:t>03</a:t>
            </a:r>
            <a:endParaRPr lang="en-US" altLang="zh-CN" sz="5400" dirty="0">
              <a:ln w="6600">
                <a:solidFill>
                  <a:schemeClr val="accent2"/>
                </a:solidFill>
                <a:prstDash val="solid"/>
              </a:ln>
              <a:solidFill>
                <a:srgbClr val="FFFFFF"/>
              </a:solidFill>
              <a:effectLst>
                <a:outerShdw dist="38100" dir="2700000" algn="tl" rotWithShape="0">
                  <a:schemeClr val="accent2"/>
                </a:outerShdw>
              </a:effectLst>
              <a:latin typeface="+mj-ea"/>
              <a:ea typeface="+mj-ea"/>
              <a:cs typeface="Manrope SemiBold" charset="0"/>
            </a:endParaRPr>
          </a:p>
        </p:txBody>
      </p:sp>
      <p:sp>
        <p:nvSpPr>
          <p:cNvPr id="61" name="矩形 60"/>
          <p:cNvSpPr/>
          <p:nvPr/>
        </p:nvSpPr>
        <p:spPr>
          <a:xfrm>
            <a:off x="3451860" y="5305425"/>
            <a:ext cx="3350895" cy="460375"/>
          </a:xfrm>
          <a:prstGeom prst="rect">
            <a:avLst/>
          </a:prstGeom>
        </p:spPr>
        <p:txBody>
          <a:bodyPr wrap="square">
            <a:spAutoFit/>
          </a:bodyPr>
          <a:lstStyle/>
          <a:p>
            <a:pPr algn="ctr"/>
            <a:r>
              <a:rPr lang="en-IN" altLang="en-US" sz="2400" dirty="0">
                <a:solidFill>
                  <a:srgbClr val="AA6DAA"/>
                </a:solidFill>
                <a:latin typeface="+mj-ea"/>
                <a:ea typeface="+mj-ea"/>
                <a:cs typeface="Manrope SemiBold" charset="0"/>
              </a:rPr>
              <a:t>Recommendations</a:t>
            </a:r>
            <a:endParaRPr lang="en-IN" altLang="en-US" sz="2400" dirty="0">
              <a:solidFill>
                <a:srgbClr val="AA6DAA"/>
              </a:solidFill>
              <a:latin typeface="+mj-ea"/>
              <a:ea typeface="+mj-ea"/>
              <a:cs typeface="Manrope SemiBold" charset="0"/>
            </a:endParaRPr>
          </a:p>
        </p:txBody>
      </p:sp>
      <p:sp>
        <p:nvSpPr>
          <p:cNvPr id="65" name="Oval 2"/>
          <p:cNvSpPr/>
          <p:nvPr/>
        </p:nvSpPr>
        <p:spPr>
          <a:xfrm>
            <a:off x="2111500" y="4352149"/>
            <a:ext cx="280345" cy="293086"/>
          </a:xfrm>
          <a:custGeom>
            <a:avLst/>
            <a:gdLst>
              <a:gd name="T0" fmla="*/ 1334 w 11734"/>
              <a:gd name="T1" fmla="*/ 12266 h 12266"/>
              <a:gd name="T2" fmla="*/ 0 w 11734"/>
              <a:gd name="T3" fmla="*/ 266 h 12266"/>
              <a:gd name="T4" fmla="*/ 9334 w 11734"/>
              <a:gd name="T5" fmla="*/ 0 h 12266"/>
              <a:gd name="T6" fmla="*/ 9600 w 11734"/>
              <a:gd name="T7" fmla="*/ 4000 h 12266"/>
              <a:gd name="T8" fmla="*/ 11734 w 11734"/>
              <a:gd name="T9" fmla="*/ 4266 h 12266"/>
              <a:gd name="T10" fmla="*/ 10400 w 11734"/>
              <a:gd name="T11" fmla="*/ 12266 h 12266"/>
              <a:gd name="T12" fmla="*/ 9067 w 11734"/>
              <a:gd name="T13" fmla="*/ 533 h 12266"/>
              <a:gd name="T14" fmla="*/ 534 w 11734"/>
              <a:gd name="T15" fmla="*/ 10933 h 12266"/>
              <a:gd name="T16" fmla="*/ 9340 w 11734"/>
              <a:gd name="T17" fmla="*/ 11733 h 12266"/>
              <a:gd name="T18" fmla="*/ 11200 w 11734"/>
              <a:gd name="T19" fmla="*/ 4533 h 12266"/>
              <a:gd name="T20" fmla="*/ 9600 w 11734"/>
              <a:gd name="T21" fmla="*/ 10933 h 12266"/>
              <a:gd name="T22" fmla="*/ 11200 w 11734"/>
              <a:gd name="T23" fmla="*/ 10933 h 12266"/>
              <a:gd name="T24" fmla="*/ 1334 w 11734"/>
              <a:gd name="T25" fmla="*/ 10400 h 12266"/>
              <a:gd name="T26" fmla="*/ 4000 w 11734"/>
              <a:gd name="T27" fmla="*/ 10133 h 12266"/>
              <a:gd name="T28" fmla="*/ 4000 w 11734"/>
              <a:gd name="T29" fmla="*/ 10666 h 12266"/>
              <a:gd name="T30" fmla="*/ 1334 w 11734"/>
              <a:gd name="T31" fmla="*/ 10400 h 12266"/>
              <a:gd name="T32" fmla="*/ 2215 w 11734"/>
              <a:gd name="T33" fmla="*/ 6051 h 12266"/>
              <a:gd name="T34" fmla="*/ 3784 w 11734"/>
              <a:gd name="T35" fmla="*/ 4114 h 12266"/>
              <a:gd name="T36" fmla="*/ 4000 w 11734"/>
              <a:gd name="T37" fmla="*/ 4001 h 12266"/>
              <a:gd name="T38" fmla="*/ 4216 w 11734"/>
              <a:gd name="T39" fmla="*/ 4114 h 12266"/>
              <a:gd name="T40" fmla="*/ 5918 w 11734"/>
              <a:gd name="T41" fmla="*/ 4647 h 12266"/>
              <a:gd name="T42" fmla="*/ 6134 w 11734"/>
              <a:gd name="T43" fmla="*/ 4534 h 12266"/>
              <a:gd name="T44" fmla="*/ 6350 w 11734"/>
              <a:gd name="T45" fmla="*/ 4647 h 12266"/>
              <a:gd name="T46" fmla="*/ 7385 w 11734"/>
              <a:gd name="T47" fmla="*/ 6051 h 12266"/>
              <a:gd name="T48" fmla="*/ 6134 w 11734"/>
              <a:gd name="T49" fmla="*/ 5168 h 12266"/>
              <a:gd name="T50" fmla="*/ 5791 w 11734"/>
              <a:gd name="T51" fmla="*/ 5689 h 12266"/>
              <a:gd name="T52" fmla="*/ 5423 w 11734"/>
              <a:gd name="T53" fmla="*/ 6057 h 12266"/>
              <a:gd name="T54" fmla="*/ 2578 w 11734"/>
              <a:gd name="T55" fmla="*/ 6057 h 12266"/>
              <a:gd name="T56" fmla="*/ 8000 w 11734"/>
              <a:gd name="T57" fmla="*/ 7466 h 12266"/>
              <a:gd name="T58" fmla="*/ 8000 w 11734"/>
              <a:gd name="T59" fmla="*/ 8000 h 12266"/>
              <a:gd name="T60" fmla="*/ 5334 w 11734"/>
              <a:gd name="T61" fmla="*/ 7733 h 12266"/>
              <a:gd name="T62" fmla="*/ 5600 w 11734"/>
              <a:gd name="T63" fmla="*/ 8800 h 12266"/>
              <a:gd name="T64" fmla="*/ 8267 w 11734"/>
              <a:gd name="T65" fmla="*/ 9066 h 12266"/>
              <a:gd name="T66" fmla="*/ 5600 w 11734"/>
              <a:gd name="T67" fmla="*/ 9333 h 12266"/>
              <a:gd name="T68" fmla="*/ 5600 w 11734"/>
              <a:gd name="T69" fmla="*/ 8800 h 12266"/>
              <a:gd name="T70" fmla="*/ 8000 w 11734"/>
              <a:gd name="T71" fmla="*/ 10133 h 12266"/>
              <a:gd name="T72" fmla="*/ 8000 w 11734"/>
              <a:gd name="T73" fmla="*/ 10666 h 12266"/>
              <a:gd name="T74" fmla="*/ 5334 w 11734"/>
              <a:gd name="T75" fmla="*/ 10400 h 12266"/>
              <a:gd name="T76" fmla="*/ 5867 w 11734"/>
              <a:gd name="T77" fmla="*/ 3866 h 12266"/>
              <a:gd name="T78" fmla="*/ 5067 w 11734"/>
              <a:gd name="T79" fmla="*/ 3866 h 12266"/>
              <a:gd name="T80" fmla="*/ 5867 w 11734"/>
              <a:gd name="T81" fmla="*/ 3866 h 12266"/>
              <a:gd name="T82" fmla="*/ 2934 w 11734"/>
              <a:gd name="T83" fmla="*/ 2400 h 12266"/>
              <a:gd name="T84" fmla="*/ 2934 w 11734"/>
              <a:gd name="T85" fmla="*/ 1866 h 12266"/>
              <a:gd name="T86" fmla="*/ 6934 w 11734"/>
              <a:gd name="T87" fmla="*/ 2133 h 12266"/>
              <a:gd name="T88" fmla="*/ 1600 w 11734"/>
              <a:gd name="T89" fmla="*/ 8800 h 12266"/>
              <a:gd name="T90" fmla="*/ 4267 w 11734"/>
              <a:gd name="T91" fmla="*/ 9066 h 12266"/>
              <a:gd name="T92" fmla="*/ 1600 w 11734"/>
              <a:gd name="T93" fmla="*/ 9333 h 12266"/>
              <a:gd name="T94" fmla="*/ 1600 w 11734"/>
              <a:gd name="T95" fmla="*/ 8800 h 12266"/>
              <a:gd name="T96" fmla="*/ 4000 w 11734"/>
              <a:gd name="T97" fmla="*/ 8000 h 12266"/>
              <a:gd name="T98" fmla="*/ 1334 w 11734"/>
              <a:gd name="T99" fmla="*/ 7733 h 12266"/>
              <a:gd name="T100" fmla="*/ 4000 w 11734"/>
              <a:gd name="T101" fmla="*/ 7466 h 1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734" h="12266">
                <a:moveTo>
                  <a:pt x="10400" y="12266"/>
                </a:moveTo>
                <a:lnTo>
                  <a:pt x="1334" y="12266"/>
                </a:lnTo>
                <a:cubicBezTo>
                  <a:pt x="597" y="12266"/>
                  <a:pt x="0" y="11669"/>
                  <a:pt x="0" y="10933"/>
                </a:cubicBezTo>
                <a:lnTo>
                  <a:pt x="0" y="266"/>
                </a:lnTo>
                <a:cubicBezTo>
                  <a:pt x="0" y="119"/>
                  <a:pt x="120" y="0"/>
                  <a:pt x="267" y="0"/>
                </a:cubicBezTo>
                <a:lnTo>
                  <a:pt x="9334" y="0"/>
                </a:lnTo>
                <a:cubicBezTo>
                  <a:pt x="9481" y="0"/>
                  <a:pt x="9600" y="119"/>
                  <a:pt x="9600" y="266"/>
                </a:cubicBezTo>
                <a:lnTo>
                  <a:pt x="9600" y="4000"/>
                </a:lnTo>
                <a:lnTo>
                  <a:pt x="11467" y="4000"/>
                </a:lnTo>
                <a:cubicBezTo>
                  <a:pt x="11614" y="4000"/>
                  <a:pt x="11734" y="4119"/>
                  <a:pt x="11734" y="4266"/>
                </a:cubicBezTo>
                <a:lnTo>
                  <a:pt x="11734" y="10933"/>
                </a:lnTo>
                <a:cubicBezTo>
                  <a:pt x="11734" y="11669"/>
                  <a:pt x="11137" y="12266"/>
                  <a:pt x="10400" y="12266"/>
                </a:cubicBezTo>
                <a:close/>
                <a:moveTo>
                  <a:pt x="9067" y="10933"/>
                </a:moveTo>
                <a:lnTo>
                  <a:pt x="9067" y="533"/>
                </a:lnTo>
                <a:lnTo>
                  <a:pt x="534" y="533"/>
                </a:lnTo>
                <a:lnTo>
                  <a:pt x="534" y="10933"/>
                </a:lnTo>
                <a:cubicBezTo>
                  <a:pt x="534" y="11375"/>
                  <a:pt x="892" y="11733"/>
                  <a:pt x="1334" y="11733"/>
                </a:cubicBezTo>
                <a:lnTo>
                  <a:pt x="9340" y="11733"/>
                </a:lnTo>
                <a:cubicBezTo>
                  <a:pt x="9164" y="11503"/>
                  <a:pt x="9068" y="11222"/>
                  <a:pt x="9067" y="10933"/>
                </a:cubicBezTo>
                <a:close/>
                <a:moveTo>
                  <a:pt x="11200" y="4533"/>
                </a:moveTo>
                <a:lnTo>
                  <a:pt x="9600" y="4533"/>
                </a:lnTo>
                <a:lnTo>
                  <a:pt x="9600" y="10933"/>
                </a:lnTo>
                <a:cubicBezTo>
                  <a:pt x="9600" y="11375"/>
                  <a:pt x="9959" y="11733"/>
                  <a:pt x="10400" y="11733"/>
                </a:cubicBezTo>
                <a:cubicBezTo>
                  <a:pt x="10842" y="11733"/>
                  <a:pt x="11200" y="11375"/>
                  <a:pt x="11200" y="10933"/>
                </a:cubicBezTo>
                <a:lnTo>
                  <a:pt x="11200" y="4533"/>
                </a:lnTo>
                <a:close/>
                <a:moveTo>
                  <a:pt x="1334" y="10400"/>
                </a:moveTo>
                <a:cubicBezTo>
                  <a:pt x="1334" y="10252"/>
                  <a:pt x="1453" y="10133"/>
                  <a:pt x="1600" y="10133"/>
                </a:cubicBezTo>
                <a:lnTo>
                  <a:pt x="4000" y="10133"/>
                </a:lnTo>
                <a:cubicBezTo>
                  <a:pt x="4148" y="10133"/>
                  <a:pt x="4267" y="10252"/>
                  <a:pt x="4267" y="10400"/>
                </a:cubicBezTo>
                <a:cubicBezTo>
                  <a:pt x="4267" y="10547"/>
                  <a:pt x="4148" y="10666"/>
                  <a:pt x="4000" y="10666"/>
                </a:cubicBezTo>
                <a:lnTo>
                  <a:pt x="1600" y="10666"/>
                </a:lnTo>
                <a:cubicBezTo>
                  <a:pt x="1453" y="10666"/>
                  <a:pt x="1334" y="10547"/>
                  <a:pt x="1334" y="10400"/>
                </a:cubicBezTo>
                <a:close/>
                <a:moveTo>
                  <a:pt x="2578" y="6057"/>
                </a:moveTo>
                <a:cubicBezTo>
                  <a:pt x="2475" y="6153"/>
                  <a:pt x="2315" y="6151"/>
                  <a:pt x="2215" y="6051"/>
                </a:cubicBezTo>
                <a:cubicBezTo>
                  <a:pt x="2116" y="5952"/>
                  <a:pt x="2113" y="5791"/>
                  <a:pt x="2210" y="5689"/>
                </a:cubicBezTo>
                <a:lnTo>
                  <a:pt x="3784" y="4114"/>
                </a:lnTo>
                <a:cubicBezTo>
                  <a:pt x="3793" y="4102"/>
                  <a:pt x="3798" y="4087"/>
                  <a:pt x="3810" y="4076"/>
                </a:cubicBezTo>
                <a:cubicBezTo>
                  <a:pt x="3860" y="4026"/>
                  <a:pt x="3929" y="3999"/>
                  <a:pt x="4000" y="4001"/>
                </a:cubicBezTo>
                <a:cubicBezTo>
                  <a:pt x="4072" y="3998"/>
                  <a:pt x="4141" y="4026"/>
                  <a:pt x="4191" y="4076"/>
                </a:cubicBezTo>
                <a:cubicBezTo>
                  <a:pt x="4202" y="4087"/>
                  <a:pt x="4208" y="4102"/>
                  <a:pt x="4216" y="4114"/>
                </a:cubicBezTo>
                <a:lnTo>
                  <a:pt x="5334" y="5231"/>
                </a:lnTo>
                <a:lnTo>
                  <a:pt x="5918" y="4647"/>
                </a:lnTo>
                <a:cubicBezTo>
                  <a:pt x="5926" y="4635"/>
                  <a:pt x="5932" y="4620"/>
                  <a:pt x="5943" y="4609"/>
                </a:cubicBezTo>
                <a:cubicBezTo>
                  <a:pt x="5993" y="4559"/>
                  <a:pt x="6062" y="4532"/>
                  <a:pt x="6134" y="4534"/>
                </a:cubicBezTo>
                <a:cubicBezTo>
                  <a:pt x="6205" y="4532"/>
                  <a:pt x="6274" y="4559"/>
                  <a:pt x="6324" y="4609"/>
                </a:cubicBezTo>
                <a:cubicBezTo>
                  <a:pt x="6336" y="4620"/>
                  <a:pt x="6341" y="4635"/>
                  <a:pt x="6350" y="4647"/>
                </a:cubicBezTo>
                <a:lnTo>
                  <a:pt x="7391" y="5689"/>
                </a:lnTo>
                <a:cubicBezTo>
                  <a:pt x="7487" y="5791"/>
                  <a:pt x="7485" y="5952"/>
                  <a:pt x="7385" y="6051"/>
                </a:cubicBezTo>
                <a:cubicBezTo>
                  <a:pt x="7286" y="6151"/>
                  <a:pt x="7125" y="6153"/>
                  <a:pt x="7023" y="6057"/>
                </a:cubicBezTo>
                <a:lnTo>
                  <a:pt x="6134" y="5168"/>
                </a:lnTo>
                <a:lnTo>
                  <a:pt x="5702" y="5600"/>
                </a:lnTo>
                <a:lnTo>
                  <a:pt x="5791" y="5689"/>
                </a:lnTo>
                <a:cubicBezTo>
                  <a:pt x="5887" y="5791"/>
                  <a:pt x="5885" y="5952"/>
                  <a:pt x="5785" y="6051"/>
                </a:cubicBezTo>
                <a:cubicBezTo>
                  <a:pt x="5686" y="6151"/>
                  <a:pt x="5525" y="6153"/>
                  <a:pt x="5423" y="6057"/>
                </a:cubicBezTo>
                <a:lnTo>
                  <a:pt x="4000" y="4635"/>
                </a:lnTo>
                <a:lnTo>
                  <a:pt x="2578" y="6057"/>
                </a:lnTo>
                <a:close/>
                <a:moveTo>
                  <a:pt x="5600" y="7466"/>
                </a:moveTo>
                <a:lnTo>
                  <a:pt x="8000" y="7466"/>
                </a:lnTo>
                <a:cubicBezTo>
                  <a:pt x="8148" y="7466"/>
                  <a:pt x="8267" y="7586"/>
                  <a:pt x="8267" y="7733"/>
                </a:cubicBezTo>
                <a:cubicBezTo>
                  <a:pt x="8267" y="7880"/>
                  <a:pt x="8148" y="8000"/>
                  <a:pt x="8000" y="8000"/>
                </a:cubicBezTo>
                <a:lnTo>
                  <a:pt x="5600" y="8000"/>
                </a:lnTo>
                <a:cubicBezTo>
                  <a:pt x="5453" y="8000"/>
                  <a:pt x="5334" y="7880"/>
                  <a:pt x="5334" y="7733"/>
                </a:cubicBezTo>
                <a:cubicBezTo>
                  <a:pt x="5334" y="7586"/>
                  <a:pt x="5453" y="7466"/>
                  <a:pt x="5600" y="7466"/>
                </a:cubicBezTo>
                <a:close/>
                <a:moveTo>
                  <a:pt x="5600" y="8800"/>
                </a:moveTo>
                <a:lnTo>
                  <a:pt x="8000" y="8800"/>
                </a:lnTo>
                <a:cubicBezTo>
                  <a:pt x="8148" y="8800"/>
                  <a:pt x="8267" y="8919"/>
                  <a:pt x="8267" y="9066"/>
                </a:cubicBezTo>
                <a:cubicBezTo>
                  <a:pt x="8267" y="9214"/>
                  <a:pt x="8148" y="9333"/>
                  <a:pt x="8000" y="9333"/>
                </a:cubicBezTo>
                <a:lnTo>
                  <a:pt x="5600" y="9333"/>
                </a:lnTo>
                <a:cubicBezTo>
                  <a:pt x="5453" y="9333"/>
                  <a:pt x="5334" y="9214"/>
                  <a:pt x="5334" y="9066"/>
                </a:cubicBezTo>
                <a:cubicBezTo>
                  <a:pt x="5334" y="8919"/>
                  <a:pt x="5453" y="8800"/>
                  <a:pt x="5600" y="8800"/>
                </a:cubicBezTo>
                <a:close/>
                <a:moveTo>
                  <a:pt x="5600" y="10133"/>
                </a:moveTo>
                <a:lnTo>
                  <a:pt x="8000" y="10133"/>
                </a:lnTo>
                <a:cubicBezTo>
                  <a:pt x="8148" y="10133"/>
                  <a:pt x="8267" y="10252"/>
                  <a:pt x="8267" y="10400"/>
                </a:cubicBezTo>
                <a:cubicBezTo>
                  <a:pt x="8267" y="10547"/>
                  <a:pt x="8148" y="10666"/>
                  <a:pt x="8000" y="10666"/>
                </a:cubicBezTo>
                <a:lnTo>
                  <a:pt x="5600" y="10666"/>
                </a:lnTo>
                <a:cubicBezTo>
                  <a:pt x="5453" y="10666"/>
                  <a:pt x="5334" y="10547"/>
                  <a:pt x="5334" y="10400"/>
                </a:cubicBezTo>
                <a:cubicBezTo>
                  <a:pt x="5334" y="10252"/>
                  <a:pt x="5453" y="10133"/>
                  <a:pt x="5600" y="10133"/>
                </a:cubicBezTo>
                <a:close/>
                <a:moveTo>
                  <a:pt x="5867" y="3866"/>
                </a:moveTo>
                <a:cubicBezTo>
                  <a:pt x="5867" y="4087"/>
                  <a:pt x="5688" y="4266"/>
                  <a:pt x="5467" y="4266"/>
                </a:cubicBezTo>
                <a:cubicBezTo>
                  <a:pt x="5246" y="4266"/>
                  <a:pt x="5067" y="4087"/>
                  <a:pt x="5067" y="3866"/>
                </a:cubicBezTo>
                <a:cubicBezTo>
                  <a:pt x="5067" y="3645"/>
                  <a:pt x="5246" y="3466"/>
                  <a:pt x="5467" y="3466"/>
                </a:cubicBezTo>
                <a:cubicBezTo>
                  <a:pt x="5688" y="3466"/>
                  <a:pt x="5867" y="3645"/>
                  <a:pt x="5867" y="3866"/>
                </a:cubicBezTo>
                <a:close/>
                <a:moveTo>
                  <a:pt x="6667" y="2400"/>
                </a:moveTo>
                <a:lnTo>
                  <a:pt x="2934" y="2400"/>
                </a:lnTo>
                <a:cubicBezTo>
                  <a:pt x="2786" y="2400"/>
                  <a:pt x="2667" y="2280"/>
                  <a:pt x="2667" y="2133"/>
                </a:cubicBezTo>
                <a:cubicBezTo>
                  <a:pt x="2667" y="1986"/>
                  <a:pt x="2786" y="1866"/>
                  <a:pt x="2934" y="1866"/>
                </a:cubicBezTo>
                <a:lnTo>
                  <a:pt x="6667" y="1866"/>
                </a:lnTo>
                <a:cubicBezTo>
                  <a:pt x="6814" y="1866"/>
                  <a:pt x="6934" y="1986"/>
                  <a:pt x="6934" y="2133"/>
                </a:cubicBezTo>
                <a:cubicBezTo>
                  <a:pt x="6934" y="2280"/>
                  <a:pt x="6814" y="2400"/>
                  <a:pt x="6667" y="2400"/>
                </a:cubicBezTo>
                <a:close/>
                <a:moveTo>
                  <a:pt x="1600" y="8800"/>
                </a:moveTo>
                <a:lnTo>
                  <a:pt x="4000" y="8800"/>
                </a:lnTo>
                <a:cubicBezTo>
                  <a:pt x="4148" y="8800"/>
                  <a:pt x="4267" y="8919"/>
                  <a:pt x="4267" y="9066"/>
                </a:cubicBezTo>
                <a:cubicBezTo>
                  <a:pt x="4267" y="9214"/>
                  <a:pt x="4148" y="9333"/>
                  <a:pt x="4000" y="9333"/>
                </a:cubicBezTo>
                <a:lnTo>
                  <a:pt x="1600" y="9333"/>
                </a:lnTo>
                <a:cubicBezTo>
                  <a:pt x="1453" y="9333"/>
                  <a:pt x="1334" y="9214"/>
                  <a:pt x="1334" y="9066"/>
                </a:cubicBezTo>
                <a:cubicBezTo>
                  <a:pt x="1334" y="8919"/>
                  <a:pt x="1453" y="8800"/>
                  <a:pt x="1600" y="8800"/>
                </a:cubicBezTo>
                <a:close/>
                <a:moveTo>
                  <a:pt x="4267" y="7733"/>
                </a:moveTo>
                <a:cubicBezTo>
                  <a:pt x="4267" y="7880"/>
                  <a:pt x="4148" y="8000"/>
                  <a:pt x="4000" y="8000"/>
                </a:cubicBezTo>
                <a:lnTo>
                  <a:pt x="1600" y="8000"/>
                </a:lnTo>
                <a:cubicBezTo>
                  <a:pt x="1453" y="8000"/>
                  <a:pt x="1334" y="7880"/>
                  <a:pt x="1334" y="7733"/>
                </a:cubicBezTo>
                <a:cubicBezTo>
                  <a:pt x="1334" y="7586"/>
                  <a:pt x="1453" y="7466"/>
                  <a:pt x="1600" y="7466"/>
                </a:cubicBezTo>
                <a:lnTo>
                  <a:pt x="4000" y="7466"/>
                </a:lnTo>
                <a:cubicBezTo>
                  <a:pt x="4148" y="7466"/>
                  <a:pt x="4267" y="7586"/>
                  <a:pt x="4267" y="77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67" name="Oval 2"/>
          <p:cNvSpPr/>
          <p:nvPr/>
        </p:nvSpPr>
        <p:spPr>
          <a:xfrm>
            <a:off x="4664628" y="4223510"/>
            <a:ext cx="293086" cy="262075"/>
          </a:xfrm>
          <a:custGeom>
            <a:avLst/>
            <a:gdLst>
              <a:gd name="T0" fmla="*/ 12266 w 12266"/>
              <a:gd name="T1" fmla="*/ 9633 h 10966"/>
              <a:gd name="T2" fmla="*/ 10933 w 12266"/>
              <a:gd name="T3" fmla="*/ 10966 h 10966"/>
              <a:gd name="T4" fmla="*/ 1333 w 12266"/>
              <a:gd name="T5" fmla="*/ 10966 h 10966"/>
              <a:gd name="T6" fmla="*/ 0 w 12266"/>
              <a:gd name="T7" fmla="*/ 9633 h 10966"/>
              <a:gd name="T8" fmla="*/ 0 w 12266"/>
              <a:gd name="T9" fmla="*/ 1899 h 10966"/>
              <a:gd name="T10" fmla="*/ 1066 w 12266"/>
              <a:gd name="T11" fmla="*/ 833 h 10966"/>
              <a:gd name="T12" fmla="*/ 6445 w 12266"/>
              <a:gd name="T13" fmla="*/ 833 h 10966"/>
              <a:gd name="T14" fmla="*/ 8605 w 12266"/>
              <a:gd name="T15" fmla="*/ 50 h 10966"/>
              <a:gd name="T16" fmla="*/ 8943 w 12266"/>
              <a:gd name="T17" fmla="*/ 207 h 10966"/>
              <a:gd name="T18" fmla="*/ 9171 w 12266"/>
              <a:gd name="T19" fmla="*/ 833 h 10966"/>
              <a:gd name="T20" fmla="*/ 10133 w 12266"/>
              <a:gd name="T21" fmla="*/ 833 h 10966"/>
              <a:gd name="T22" fmla="*/ 11200 w 12266"/>
              <a:gd name="T23" fmla="*/ 1899 h 10966"/>
              <a:gd name="T24" fmla="*/ 11200 w 12266"/>
              <a:gd name="T25" fmla="*/ 2433 h 10966"/>
              <a:gd name="T26" fmla="*/ 12266 w 12266"/>
              <a:gd name="T27" fmla="*/ 3499 h 10966"/>
              <a:gd name="T28" fmla="*/ 12266 w 12266"/>
              <a:gd name="T29" fmla="*/ 9633 h 10966"/>
              <a:gd name="T30" fmla="*/ 1066 w 12266"/>
              <a:gd name="T31" fmla="*/ 1366 h 10966"/>
              <a:gd name="T32" fmla="*/ 533 w 12266"/>
              <a:gd name="T33" fmla="*/ 1899 h 10966"/>
              <a:gd name="T34" fmla="*/ 1066 w 12266"/>
              <a:gd name="T35" fmla="*/ 2433 h 10966"/>
              <a:gd name="T36" fmla="*/ 2035 w 12266"/>
              <a:gd name="T37" fmla="*/ 2433 h 10966"/>
              <a:gd name="T38" fmla="*/ 2044 w 12266"/>
              <a:gd name="T39" fmla="*/ 2427 h 10966"/>
              <a:gd name="T40" fmla="*/ 4973 w 12266"/>
              <a:gd name="T41" fmla="*/ 1366 h 10966"/>
              <a:gd name="T42" fmla="*/ 1066 w 12266"/>
              <a:gd name="T43" fmla="*/ 1366 h 10966"/>
              <a:gd name="T44" fmla="*/ 8820 w 12266"/>
              <a:gd name="T45" fmla="*/ 1414 h 10966"/>
              <a:gd name="T46" fmla="*/ 8537 w 12266"/>
              <a:gd name="T47" fmla="*/ 635 h 10966"/>
              <a:gd name="T48" fmla="*/ 8537 w 12266"/>
              <a:gd name="T49" fmla="*/ 635 h 10966"/>
              <a:gd name="T50" fmla="*/ 7990 w 12266"/>
              <a:gd name="T51" fmla="*/ 833 h 10966"/>
              <a:gd name="T52" fmla="*/ 7991 w 12266"/>
              <a:gd name="T53" fmla="*/ 833 h 10966"/>
              <a:gd name="T54" fmla="*/ 6520 w 12266"/>
              <a:gd name="T55" fmla="*/ 1366 h 10966"/>
              <a:gd name="T56" fmla="*/ 6518 w 12266"/>
              <a:gd name="T57" fmla="*/ 1366 h 10966"/>
              <a:gd name="T58" fmla="*/ 3574 w 12266"/>
              <a:gd name="T59" fmla="*/ 2433 h 10966"/>
              <a:gd name="T60" fmla="*/ 9191 w 12266"/>
              <a:gd name="T61" fmla="*/ 2433 h 10966"/>
              <a:gd name="T62" fmla="*/ 8820 w 12266"/>
              <a:gd name="T63" fmla="*/ 1414 h 10966"/>
              <a:gd name="T64" fmla="*/ 10666 w 12266"/>
              <a:gd name="T65" fmla="*/ 1899 h 10966"/>
              <a:gd name="T66" fmla="*/ 10133 w 12266"/>
              <a:gd name="T67" fmla="*/ 1366 h 10966"/>
              <a:gd name="T68" fmla="*/ 9364 w 12266"/>
              <a:gd name="T69" fmla="*/ 1366 h 10966"/>
              <a:gd name="T70" fmla="*/ 9752 w 12266"/>
              <a:gd name="T71" fmla="*/ 2433 h 10966"/>
              <a:gd name="T72" fmla="*/ 10666 w 12266"/>
              <a:gd name="T73" fmla="*/ 2433 h 10966"/>
              <a:gd name="T74" fmla="*/ 10666 w 12266"/>
              <a:gd name="T75" fmla="*/ 1899 h 10966"/>
              <a:gd name="T76" fmla="*/ 11200 w 12266"/>
              <a:gd name="T77" fmla="*/ 2966 h 10966"/>
              <a:gd name="T78" fmla="*/ 1066 w 12266"/>
              <a:gd name="T79" fmla="*/ 2966 h 10966"/>
              <a:gd name="T80" fmla="*/ 533 w 12266"/>
              <a:gd name="T81" fmla="*/ 2818 h 10966"/>
              <a:gd name="T82" fmla="*/ 533 w 12266"/>
              <a:gd name="T83" fmla="*/ 9633 h 10966"/>
              <a:gd name="T84" fmla="*/ 1333 w 12266"/>
              <a:gd name="T85" fmla="*/ 10433 h 10966"/>
              <a:gd name="T86" fmla="*/ 10933 w 12266"/>
              <a:gd name="T87" fmla="*/ 10433 h 10966"/>
              <a:gd name="T88" fmla="*/ 11733 w 12266"/>
              <a:gd name="T89" fmla="*/ 9633 h 10966"/>
              <a:gd name="T90" fmla="*/ 11733 w 12266"/>
              <a:gd name="T91" fmla="*/ 7766 h 10966"/>
              <a:gd name="T92" fmla="*/ 10666 w 12266"/>
              <a:gd name="T93" fmla="*/ 7766 h 10966"/>
              <a:gd name="T94" fmla="*/ 9600 w 12266"/>
              <a:gd name="T95" fmla="*/ 6699 h 10966"/>
              <a:gd name="T96" fmla="*/ 10666 w 12266"/>
              <a:gd name="T97" fmla="*/ 5633 h 10966"/>
              <a:gd name="T98" fmla="*/ 11733 w 12266"/>
              <a:gd name="T99" fmla="*/ 5633 h 10966"/>
              <a:gd name="T100" fmla="*/ 11733 w 12266"/>
              <a:gd name="T101" fmla="*/ 3499 h 10966"/>
              <a:gd name="T102" fmla="*/ 11200 w 12266"/>
              <a:gd name="T103" fmla="*/ 2966 h 10966"/>
              <a:gd name="T104" fmla="*/ 11733 w 12266"/>
              <a:gd name="T105" fmla="*/ 7233 h 10966"/>
              <a:gd name="T106" fmla="*/ 11733 w 12266"/>
              <a:gd name="T107" fmla="*/ 6166 h 10966"/>
              <a:gd name="T108" fmla="*/ 10666 w 12266"/>
              <a:gd name="T109" fmla="*/ 6166 h 10966"/>
              <a:gd name="T110" fmla="*/ 10133 w 12266"/>
              <a:gd name="T111" fmla="*/ 6699 h 10966"/>
              <a:gd name="T112" fmla="*/ 10666 w 12266"/>
              <a:gd name="T113" fmla="*/ 7233 h 10966"/>
              <a:gd name="T114" fmla="*/ 11733 w 12266"/>
              <a:gd name="T115" fmla="*/ 7233 h 10966"/>
              <a:gd name="T116" fmla="*/ 10666 w 12266"/>
              <a:gd name="T117" fmla="*/ 6433 h 10966"/>
              <a:gd name="T118" fmla="*/ 11200 w 12266"/>
              <a:gd name="T119" fmla="*/ 6433 h 10966"/>
              <a:gd name="T120" fmla="*/ 11200 w 12266"/>
              <a:gd name="T121" fmla="*/ 6966 h 10966"/>
              <a:gd name="T122" fmla="*/ 10666 w 12266"/>
              <a:gd name="T123" fmla="*/ 6966 h 10966"/>
              <a:gd name="T124" fmla="*/ 10666 w 12266"/>
              <a:gd name="T125" fmla="*/ 6433 h 10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66" h="10966">
                <a:moveTo>
                  <a:pt x="12266" y="9633"/>
                </a:moveTo>
                <a:cubicBezTo>
                  <a:pt x="12266" y="10369"/>
                  <a:pt x="11669" y="10966"/>
                  <a:pt x="10933" y="10966"/>
                </a:cubicBezTo>
                <a:lnTo>
                  <a:pt x="1333" y="10966"/>
                </a:lnTo>
                <a:cubicBezTo>
                  <a:pt x="597" y="10966"/>
                  <a:pt x="0" y="10369"/>
                  <a:pt x="0" y="9633"/>
                </a:cubicBezTo>
                <a:lnTo>
                  <a:pt x="0" y="1899"/>
                </a:lnTo>
                <a:cubicBezTo>
                  <a:pt x="0" y="1310"/>
                  <a:pt x="477" y="833"/>
                  <a:pt x="1066" y="833"/>
                </a:cubicBezTo>
                <a:lnTo>
                  <a:pt x="6445" y="833"/>
                </a:lnTo>
                <a:lnTo>
                  <a:pt x="8605" y="50"/>
                </a:lnTo>
                <a:cubicBezTo>
                  <a:pt x="8742" y="0"/>
                  <a:pt x="8893" y="71"/>
                  <a:pt x="8943" y="207"/>
                </a:cubicBezTo>
                <a:lnTo>
                  <a:pt x="9171" y="833"/>
                </a:lnTo>
                <a:lnTo>
                  <a:pt x="10133" y="833"/>
                </a:lnTo>
                <a:cubicBezTo>
                  <a:pt x="10722" y="833"/>
                  <a:pt x="11200" y="1310"/>
                  <a:pt x="11200" y="1899"/>
                </a:cubicBezTo>
                <a:lnTo>
                  <a:pt x="11200" y="2433"/>
                </a:lnTo>
                <a:cubicBezTo>
                  <a:pt x="11789" y="2433"/>
                  <a:pt x="12266" y="2910"/>
                  <a:pt x="12266" y="3499"/>
                </a:cubicBezTo>
                <a:lnTo>
                  <a:pt x="12266" y="9633"/>
                </a:lnTo>
                <a:close/>
                <a:moveTo>
                  <a:pt x="1066" y="1366"/>
                </a:moveTo>
                <a:cubicBezTo>
                  <a:pt x="772" y="1366"/>
                  <a:pt x="533" y="1605"/>
                  <a:pt x="533" y="1899"/>
                </a:cubicBezTo>
                <a:cubicBezTo>
                  <a:pt x="533" y="2194"/>
                  <a:pt x="772" y="2433"/>
                  <a:pt x="1066" y="2433"/>
                </a:cubicBezTo>
                <a:lnTo>
                  <a:pt x="2035" y="2433"/>
                </a:lnTo>
                <a:cubicBezTo>
                  <a:pt x="2039" y="2431"/>
                  <a:pt x="2041" y="2428"/>
                  <a:pt x="2044" y="2427"/>
                </a:cubicBezTo>
                <a:lnTo>
                  <a:pt x="4973" y="1366"/>
                </a:lnTo>
                <a:lnTo>
                  <a:pt x="1066" y="1366"/>
                </a:lnTo>
                <a:close/>
                <a:moveTo>
                  <a:pt x="8820" y="1414"/>
                </a:moveTo>
                <a:lnTo>
                  <a:pt x="8537" y="635"/>
                </a:lnTo>
                <a:lnTo>
                  <a:pt x="8537" y="635"/>
                </a:lnTo>
                <a:lnTo>
                  <a:pt x="7990" y="833"/>
                </a:lnTo>
                <a:lnTo>
                  <a:pt x="7991" y="833"/>
                </a:lnTo>
                <a:lnTo>
                  <a:pt x="6520" y="1366"/>
                </a:lnTo>
                <a:lnTo>
                  <a:pt x="6518" y="1366"/>
                </a:lnTo>
                <a:lnTo>
                  <a:pt x="3574" y="2433"/>
                </a:lnTo>
                <a:lnTo>
                  <a:pt x="9191" y="2433"/>
                </a:lnTo>
                <a:lnTo>
                  <a:pt x="8820" y="1414"/>
                </a:lnTo>
                <a:close/>
                <a:moveTo>
                  <a:pt x="10666" y="1899"/>
                </a:moveTo>
                <a:cubicBezTo>
                  <a:pt x="10666" y="1605"/>
                  <a:pt x="10428" y="1366"/>
                  <a:pt x="10133" y="1366"/>
                </a:cubicBezTo>
                <a:lnTo>
                  <a:pt x="9364" y="1366"/>
                </a:lnTo>
                <a:lnTo>
                  <a:pt x="9752" y="2433"/>
                </a:lnTo>
                <a:lnTo>
                  <a:pt x="10666" y="2433"/>
                </a:lnTo>
                <a:lnTo>
                  <a:pt x="10666" y="1899"/>
                </a:lnTo>
                <a:close/>
                <a:moveTo>
                  <a:pt x="11200" y="2966"/>
                </a:moveTo>
                <a:lnTo>
                  <a:pt x="1066" y="2966"/>
                </a:lnTo>
                <a:cubicBezTo>
                  <a:pt x="871" y="2966"/>
                  <a:pt x="690" y="2910"/>
                  <a:pt x="533" y="2818"/>
                </a:cubicBezTo>
                <a:lnTo>
                  <a:pt x="533" y="9633"/>
                </a:lnTo>
                <a:cubicBezTo>
                  <a:pt x="533" y="10074"/>
                  <a:pt x="891" y="10433"/>
                  <a:pt x="1333" y="10433"/>
                </a:cubicBezTo>
                <a:lnTo>
                  <a:pt x="10933" y="10433"/>
                </a:lnTo>
                <a:cubicBezTo>
                  <a:pt x="11375" y="10433"/>
                  <a:pt x="11733" y="10074"/>
                  <a:pt x="11733" y="9633"/>
                </a:cubicBezTo>
                <a:lnTo>
                  <a:pt x="11733" y="7766"/>
                </a:lnTo>
                <a:lnTo>
                  <a:pt x="10666" y="7766"/>
                </a:lnTo>
                <a:cubicBezTo>
                  <a:pt x="10077" y="7766"/>
                  <a:pt x="9600" y="7288"/>
                  <a:pt x="9600" y="6699"/>
                </a:cubicBezTo>
                <a:cubicBezTo>
                  <a:pt x="9600" y="6110"/>
                  <a:pt x="10077" y="5633"/>
                  <a:pt x="10666" y="5633"/>
                </a:cubicBezTo>
                <a:lnTo>
                  <a:pt x="11733" y="5633"/>
                </a:lnTo>
                <a:lnTo>
                  <a:pt x="11733" y="3499"/>
                </a:lnTo>
                <a:cubicBezTo>
                  <a:pt x="11733" y="3205"/>
                  <a:pt x="11494" y="2966"/>
                  <a:pt x="11200" y="2966"/>
                </a:cubicBezTo>
                <a:close/>
                <a:moveTo>
                  <a:pt x="11733" y="7233"/>
                </a:moveTo>
                <a:lnTo>
                  <a:pt x="11733" y="6166"/>
                </a:lnTo>
                <a:lnTo>
                  <a:pt x="10666" y="6166"/>
                </a:lnTo>
                <a:cubicBezTo>
                  <a:pt x="10372" y="6166"/>
                  <a:pt x="10133" y="6405"/>
                  <a:pt x="10133" y="6699"/>
                </a:cubicBezTo>
                <a:cubicBezTo>
                  <a:pt x="10133" y="6994"/>
                  <a:pt x="10372" y="7233"/>
                  <a:pt x="10666" y="7233"/>
                </a:cubicBezTo>
                <a:lnTo>
                  <a:pt x="11733" y="7233"/>
                </a:lnTo>
                <a:close/>
                <a:moveTo>
                  <a:pt x="10666" y="6433"/>
                </a:moveTo>
                <a:lnTo>
                  <a:pt x="11200" y="6433"/>
                </a:lnTo>
                <a:lnTo>
                  <a:pt x="11200" y="6966"/>
                </a:lnTo>
                <a:lnTo>
                  <a:pt x="10666" y="6966"/>
                </a:lnTo>
                <a:lnTo>
                  <a:pt x="10666" y="64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71" name="Oval 2"/>
          <p:cNvSpPr/>
          <p:nvPr/>
        </p:nvSpPr>
        <p:spPr>
          <a:xfrm>
            <a:off x="9836855" y="4208004"/>
            <a:ext cx="227266" cy="293086"/>
          </a:xfrm>
          <a:custGeom>
            <a:avLst/>
            <a:gdLst>
              <a:gd name="T0" fmla="*/ 7975 w 9925"/>
              <a:gd name="T1" fmla="*/ 10704 h 12800"/>
              <a:gd name="T2" fmla="*/ 2106 w 9925"/>
              <a:gd name="T3" fmla="*/ 10704 h 12800"/>
              <a:gd name="T4" fmla="*/ 0 w 9925"/>
              <a:gd name="T5" fmla="*/ 6966 h 12800"/>
              <a:gd name="T6" fmla="*/ 4938 w 9925"/>
              <a:gd name="T7" fmla="*/ 0 h 12800"/>
              <a:gd name="T8" fmla="*/ 9925 w 9925"/>
              <a:gd name="T9" fmla="*/ 6960 h 12800"/>
              <a:gd name="T10" fmla="*/ 7975 w 9925"/>
              <a:gd name="T11" fmla="*/ 10704 h 12800"/>
              <a:gd name="T12" fmla="*/ 2413 w 9925"/>
              <a:gd name="T13" fmla="*/ 10179 h 12800"/>
              <a:gd name="T14" fmla="*/ 7656 w 9925"/>
              <a:gd name="T15" fmla="*/ 10179 h 12800"/>
              <a:gd name="T16" fmla="*/ 9310 w 9925"/>
              <a:gd name="T17" fmla="*/ 7004 h 12800"/>
              <a:gd name="T18" fmla="*/ 4941 w 9925"/>
              <a:gd name="T19" fmla="*/ 906 h 12800"/>
              <a:gd name="T20" fmla="*/ 621 w 9925"/>
              <a:gd name="T21" fmla="*/ 6998 h 12800"/>
              <a:gd name="T22" fmla="*/ 2413 w 9925"/>
              <a:gd name="T23" fmla="*/ 10179 h 12800"/>
              <a:gd name="T24" fmla="*/ 9202 w 9925"/>
              <a:gd name="T25" fmla="*/ 12800 h 12800"/>
              <a:gd name="T26" fmla="*/ 726 w 9925"/>
              <a:gd name="T27" fmla="*/ 12800 h 12800"/>
              <a:gd name="T28" fmla="*/ 48 w 9925"/>
              <a:gd name="T29" fmla="*/ 12122 h 12800"/>
              <a:gd name="T30" fmla="*/ 48 w 9925"/>
              <a:gd name="T31" fmla="*/ 10858 h 12800"/>
              <a:gd name="T32" fmla="*/ 726 w 9925"/>
              <a:gd name="T33" fmla="*/ 10180 h 12800"/>
              <a:gd name="T34" fmla="*/ 9202 w 9925"/>
              <a:gd name="T35" fmla="*/ 10180 h 12800"/>
              <a:gd name="T36" fmla="*/ 9880 w 9925"/>
              <a:gd name="T37" fmla="*/ 10858 h 12800"/>
              <a:gd name="T38" fmla="*/ 9880 w 9925"/>
              <a:gd name="T39" fmla="*/ 12122 h 12800"/>
              <a:gd name="T40" fmla="*/ 9202 w 9925"/>
              <a:gd name="T41" fmla="*/ 12800 h 12800"/>
              <a:gd name="T42" fmla="*/ 726 w 9925"/>
              <a:gd name="T43" fmla="*/ 10705 h 12800"/>
              <a:gd name="T44" fmla="*/ 573 w 9925"/>
              <a:gd name="T45" fmla="*/ 10857 h 12800"/>
              <a:gd name="T46" fmla="*/ 573 w 9925"/>
              <a:gd name="T47" fmla="*/ 12122 h 12800"/>
              <a:gd name="T48" fmla="*/ 726 w 9925"/>
              <a:gd name="T49" fmla="*/ 12274 h 12800"/>
              <a:gd name="T50" fmla="*/ 9202 w 9925"/>
              <a:gd name="T51" fmla="*/ 12274 h 12800"/>
              <a:gd name="T52" fmla="*/ 9355 w 9925"/>
              <a:gd name="T53" fmla="*/ 12122 h 12800"/>
              <a:gd name="T54" fmla="*/ 9355 w 9925"/>
              <a:gd name="T55" fmla="*/ 10857 h 12800"/>
              <a:gd name="T56" fmla="*/ 9202 w 9925"/>
              <a:gd name="T57" fmla="*/ 10705 h 12800"/>
              <a:gd name="T58" fmla="*/ 726 w 9925"/>
              <a:gd name="T59" fmla="*/ 10705 h 12800"/>
              <a:gd name="T60" fmla="*/ 4701 w 9925"/>
              <a:gd name="T61" fmla="*/ 453 h 12800"/>
              <a:gd name="T62" fmla="*/ 5227 w 9925"/>
              <a:gd name="T63" fmla="*/ 453 h 12800"/>
              <a:gd name="T64" fmla="*/ 5227 w 9925"/>
              <a:gd name="T65" fmla="*/ 3669 h 12800"/>
              <a:gd name="T66" fmla="*/ 4701 w 9925"/>
              <a:gd name="T67" fmla="*/ 3669 h 12800"/>
              <a:gd name="T68" fmla="*/ 4701 w 9925"/>
              <a:gd name="T69" fmla="*/ 453 h 12800"/>
              <a:gd name="T70" fmla="*/ 4964 w 9925"/>
              <a:gd name="T71" fmla="*/ 8756 h 12800"/>
              <a:gd name="T72" fmla="*/ 3361 w 9925"/>
              <a:gd name="T73" fmla="*/ 7152 h 12800"/>
              <a:gd name="T74" fmla="*/ 4964 w 9925"/>
              <a:gd name="T75" fmla="*/ 5550 h 12800"/>
              <a:gd name="T76" fmla="*/ 6568 w 9925"/>
              <a:gd name="T77" fmla="*/ 7152 h 12800"/>
              <a:gd name="T78" fmla="*/ 4964 w 9925"/>
              <a:gd name="T79" fmla="*/ 8756 h 12800"/>
              <a:gd name="T80" fmla="*/ 4964 w 9925"/>
              <a:gd name="T81" fmla="*/ 6076 h 12800"/>
              <a:gd name="T82" fmla="*/ 3887 w 9925"/>
              <a:gd name="T83" fmla="*/ 7153 h 12800"/>
              <a:gd name="T84" fmla="*/ 4964 w 9925"/>
              <a:gd name="T85" fmla="*/ 8231 h 12800"/>
              <a:gd name="T86" fmla="*/ 6042 w 9925"/>
              <a:gd name="T87" fmla="*/ 7153 h 12800"/>
              <a:gd name="T88" fmla="*/ 4964 w 9925"/>
              <a:gd name="T89" fmla="*/ 607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25" h="12800">
                <a:moveTo>
                  <a:pt x="7975" y="10704"/>
                </a:moveTo>
                <a:lnTo>
                  <a:pt x="2106" y="10704"/>
                </a:lnTo>
                <a:lnTo>
                  <a:pt x="0" y="6966"/>
                </a:lnTo>
                <a:lnTo>
                  <a:pt x="4938" y="0"/>
                </a:lnTo>
                <a:lnTo>
                  <a:pt x="9925" y="6960"/>
                </a:lnTo>
                <a:lnTo>
                  <a:pt x="7975" y="10704"/>
                </a:lnTo>
                <a:close/>
                <a:moveTo>
                  <a:pt x="2413" y="10179"/>
                </a:moveTo>
                <a:lnTo>
                  <a:pt x="7656" y="10179"/>
                </a:lnTo>
                <a:lnTo>
                  <a:pt x="9310" y="7004"/>
                </a:lnTo>
                <a:lnTo>
                  <a:pt x="4941" y="906"/>
                </a:lnTo>
                <a:lnTo>
                  <a:pt x="621" y="6998"/>
                </a:lnTo>
                <a:lnTo>
                  <a:pt x="2413" y="10179"/>
                </a:lnTo>
                <a:close/>
                <a:moveTo>
                  <a:pt x="9202" y="12800"/>
                </a:moveTo>
                <a:lnTo>
                  <a:pt x="726" y="12800"/>
                </a:lnTo>
                <a:cubicBezTo>
                  <a:pt x="351" y="12800"/>
                  <a:pt x="48" y="12496"/>
                  <a:pt x="48" y="12122"/>
                </a:cubicBezTo>
                <a:lnTo>
                  <a:pt x="48" y="10858"/>
                </a:lnTo>
                <a:cubicBezTo>
                  <a:pt x="48" y="10483"/>
                  <a:pt x="351" y="10180"/>
                  <a:pt x="726" y="10180"/>
                </a:cubicBezTo>
                <a:lnTo>
                  <a:pt x="9202" y="10180"/>
                </a:lnTo>
                <a:cubicBezTo>
                  <a:pt x="9576" y="10180"/>
                  <a:pt x="9880" y="10483"/>
                  <a:pt x="9880" y="10858"/>
                </a:cubicBezTo>
                <a:lnTo>
                  <a:pt x="9880" y="12122"/>
                </a:lnTo>
                <a:cubicBezTo>
                  <a:pt x="9880" y="12496"/>
                  <a:pt x="9576" y="12800"/>
                  <a:pt x="9202" y="12800"/>
                </a:cubicBezTo>
                <a:close/>
                <a:moveTo>
                  <a:pt x="726" y="10705"/>
                </a:moveTo>
                <a:cubicBezTo>
                  <a:pt x="641" y="10705"/>
                  <a:pt x="573" y="10773"/>
                  <a:pt x="573" y="10857"/>
                </a:cubicBezTo>
                <a:lnTo>
                  <a:pt x="573" y="12122"/>
                </a:lnTo>
                <a:cubicBezTo>
                  <a:pt x="573" y="12206"/>
                  <a:pt x="641" y="12274"/>
                  <a:pt x="726" y="12274"/>
                </a:cubicBezTo>
                <a:lnTo>
                  <a:pt x="9202" y="12274"/>
                </a:lnTo>
                <a:cubicBezTo>
                  <a:pt x="9286" y="12274"/>
                  <a:pt x="9355" y="12206"/>
                  <a:pt x="9355" y="12122"/>
                </a:cubicBezTo>
                <a:lnTo>
                  <a:pt x="9355" y="10857"/>
                </a:lnTo>
                <a:cubicBezTo>
                  <a:pt x="9355" y="10773"/>
                  <a:pt x="9286" y="10705"/>
                  <a:pt x="9202" y="10705"/>
                </a:cubicBezTo>
                <a:lnTo>
                  <a:pt x="726" y="10705"/>
                </a:lnTo>
                <a:close/>
                <a:moveTo>
                  <a:pt x="4701" y="453"/>
                </a:moveTo>
                <a:lnTo>
                  <a:pt x="5227" y="453"/>
                </a:lnTo>
                <a:lnTo>
                  <a:pt x="5227" y="3669"/>
                </a:lnTo>
                <a:lnTo>
                  <a:pt x="4701" y="3669"/>
                </a:lnTo>
                <a:lnTo>
                  <a:pt x="4701" y="453"/>
                </a:lnTo>
                <a:close/>
                <a:moveTo>
                  <a:pt x="4964" y="8756"/>
                </a:moveTo>
                <a:cubicBezTo>
                  <a:pt x="4079" y="8755"/>
                  <a:pt x="3362" y="8037"/>
                  <a:pt x="3361" y="7152"/>
                </a:cubicBezTo>
                <a:cubicBezTo>
                  <a:pt x="3361" y="6269"/>
                  <a:pt x="4080" y="5550"/>
                  <a:pt x="4964" y="5550"/>
                </a:cubicBezTo>
                <a:cubicBezTo>
                  <a:pt x="5848" y="5550"/>
                  <a:pt x="6568" y="6269"/>
                  <a:pt x="6568" y="7152"/>
                </a:cubicBezTo>
                <a:cubicBezTo>
                  <a:pt x="6567" y="8038"/>
                  <a:pt x="5849" y="8755"/>
                  <a:pt x="4964" y="8756"/>
                </a:cubicBezTo>
                <a:close/>
                <a:moveTo>
                  <a:pt x="4964" y="6076"/>
                </a:moveTo>
                <a:cubicBezTo>
                  <a:pt x="4369" y="6076"/>
                  <a:pt x="3887" y="6558"/>
                  <a:pt x="3887" y="7153"/>
                </a:cubicBezTo>
                <a:cubicBezTo>
                  <a:pt x="3887" y="7747"/>
                  <a:pt x="4369" y="8230"/>
                  <a:pt x="4964" y="8231"/>
                </a:cubicBezTo>
                <a:cubicBezTo>
                  <a:pt x="5559" y="8230"/>
                  <a:pt x="6041" y="7748"/>
                  <a:pt x="6042" y="7153"/>
                </a:cubicBezTo>
                <a:cubicBezTo>
                  <a:pt x="6042" y="6559"/>
                  <a:pt x="5558" y="6076"/>
                  <a:pt x="4964" y="60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72" name="矩形 71"/>
          <p:cNvSpPr/>
          <p:nvPr/>
        </p:nvSpPr>
        <p:spPr>
          <a:xfrm>
            <a:off x="-685165" y="3181350"/>
            <a:ext cx="4872990" cy="829945"/>
          </a:xfrm>
          <a:prstGeom prst="rect">
            <a:avLst/>
          </a:prstGeom>
        </p:spPr>
        <p:txBody>
          <a:bodyPr wrap="square">
            <a:spAutoFit/>
          </a:bodyPr>
          <a:lstStyle/>
          <a:p>
            <a:pPr algn="ctr"/>
            <a:r>
              <a:rPr lang="en-US" altLang="zh-CN" sz="4800" dirty="0">
                <a:solidFill>
                  <a:srgbClr val="FFB153"/>
                </a:solidFill>
                <a:latin typeface="+mj-ea"/>
                <a:ea typeface="+mj-ea"/>
                <a:cs typeface="Manrope SemiBold" charset="0"/>
              </a:rPr>
              <a:t>CONTENTS</a:t>
            </a:r>
            <a:endParaRPr lang="zh-CN" altLang="en-US" sz="4800" dirty="0">
              <a:solidFill>
                <a:srgbClr val="FFB153"/>
              </a:solidFill>
              <a:latin typeface="+mj-ea"/>
              <a:ea typeface="+mj-ea"/>
              <a:cs typeface="Manrope SemiBold" charset="0"/>
            </a:endParaRPr>
          </a:p>
        </p:txBody>
      </p:sp>
      <p:sp>
        <p:nvSpPr>
          <p:cNvPr id="11" name="矩形 59"/>
          <p:cNvSpPr/>
          <p:nvPr/>
        </p:nvSpPr>
        <p:spPr>
          <a:xfrm>
            <a:off x="2111352" y="4985895"/>
            <a:ext cx="1621914" cy="922020"/>
          </a:xfrm>
          <a:prstGeom prst="rect">
            <a:avLst/>
          </a:prstGeom>
        </p:spPr>
        <p:txBody>
          <a:bodyPr wrap="square">
            <a:spAutoFit/>
          </a:bodyPr>
          <a:p>
            <a:pPr algn="ctr"/>
            <a:r>
              <a:rPr lang="en-US" altLang="zh-CN" sz="5400" dirty="0">
                <a:ln w="6600">
                  <a:solidFill>
                    <a:schemeClr val="accent2"/>
                  </a:solidFill>
                  <a:prstDash val="solid"/>
                </a:ln>
                <a:solidFill>
                  <a:srgbClr val="FFFFFF"/>
                </a:solidFill>
                <a:effectLst>
                  <a:outerShdw dist="38100" dir="2700000" algn="tl" rotWithShape="0">
                    <a:schemeClr val="accent2"/>
                  </a:outerShdw>
                </a:effectLst>
                <a:latin typeface="+mj-ea"/>
                <a:ea typeface="+mj-ea"/>
                <a:cs typeface="Manrope SemiBold" charset="0"/>
              </a:rPr>
              <a:t>0</a:t>
            </a:r>
            <a:r>
              <a:rPr lang="en-IN" altLang="en-US" sz="5400" dirty="0">
                <a:ln w="6600">
                  <a:solidFill>
                    <a:schemeClr val="accent2"/>
                  </a:solidFill>
                  <a:prstDash val="solid"/>
                </a:ln>
                <a:solidFill>
                  <a:srgbClr val="FFFFFF"/>
                </a:solidFill>
                <a:effectLst>
                  <a:outerShdw dist="38100" dir="2700000" algn="tl" rotWithShape="0">
                    <a:schemeClr val="accent2"/>
                  </a:outerShdw>
                </a:effectLst>
                <a:latin typeface="+mj-ea"/>
                <a:ea typeface="+mj-ea"/>
                <a:cs typeface="Manrope SemiBold" charset="0"/>
              </a:rPr>
              <a:t>4</a:t>
            </a:r>
            <a:endParaRPr lang="en-IN" altLang="en-US" sz="5400" dirty="0">
              <a:ln w="6600">
                <a:solidFill>
                  <a:schemeClr val="accent2"/>
                </a:solidFill>
                <a:prstDash val="solid"/>
              </a:ln>
              <a:solidFill>
                <a:srgbClr val="FFFFFF"/>
              </a:solidFill>
              <a:effectLst>
                <a:outerShdw dist="38100" dir="2700000" algn="tl" rotWithShape="0">
                  <a:schemeClr val="accent2"/>
                </a:outerShdw>
              </a:effectLst>
              <a:latin typeface="+mj-ea"/>
              <a:ea typeface="+mj-ea"/>
              <a:cs typeface="Manrope SemiBold"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Freeform 7"/>
          <p:cNvSpPr/>
          <p:nvPr/>
        </p:nvSpPr>
        <p:spPr bwMode="auto">
          <a:xfrm flipH="1">
            <a:off x="5902326" y="3276390"/>
            <a:ext cx="3241314" cy="3581609"/>
          </a:xfrm>
          <a:custGeom>
            <a:avLst/>
            <a:gdLst>
              <a:gd name="T0" fmla="*/ 266 w 1191"/>
              <a:gd name="T1" fmla="*/ 0 h 1315"/>
              <a:gd name="T2" fmla="*/ 0 w 1191"/>
              <a:gd name="T3" fmla="*/ 39 h 1315"/>
              <a:gd name="T4" fmla="*/ 0 w 1191"/>
              <a:gd name="T5" fmla="*/ 1315 h 1315"/>
              <a:gd name="T6" fmla="*/ 1104 w 1191"/>
              <a:gd name="T7" fmla="*/ 1315 h 1315"/>
              <a:gd name="T8" fmla="*/ 1191 w 1191"/>
              <a:gd name="T9" fmla="*/ 925 h 1315"/>
              <a:gd name="T10" fmla="*/ 266 w 1191"/>
              <a:gd name="T11" fmla="*/ 0 h 1315"/>
            </a:gdLst>
            <a:ahLst/>
            <a:cxnLst>
              <a:cxn ang="0">
                <a:pos x="T0" y="T1"/>
              </a:cxn>
              <a:cxn ang="0">
                <a:pos x="T2" y="T3"/>
              </a:cxn>
              <a:cxn ang="0">
                <a:pos x="T4" y="T5"/>
              </a:cxn>
              <a:cxn ang="0">
                <a:pos x="T6" y="T7"/>
              </a:cxn>
              <a:cxn ang="0">
                <a:pos x="T8" y="T9"/>
              </a:cxn>
              <a:cxn ang="0">
                <a:pos x="T10" y="T11"/>
              </a:cxn>
            </a:cxnLst>
            <a:rect l="0" t="0" r="r" b="b"/>
            <a:pathLst>
              <a:path w="1191" h="1315">
                <a:moveTo>
                  <a:pt x="266" y="0"/>
                </a:moveTo>
                <a:cubicBezTo>
                  <a:pt x="173" y="0"/>
                  <a:pt x="84" y="13"/>
                  <a:pt x="0" y="39"/>
                </a:cubicBezTo>
                <a:cubicBezTo>
                  <a:pt x="0" y="1315"/>
                  <a:pt x="0" y="1315"/>
                  <a:pt x="0" y="1315"/>
                </a:cubicBezTo>
                <a:cubicBezTo>
                  <a:pt x="1104" y="1315"/>
                  <a:pt x="1104" y="1315"/>
                  <a:pt x="1104" y="1315"/>
                </a:cubicBezTo>
                <a:cubicBezTo>
                  <a:pt x="1160" y="1196"/>
                  <a:pt x="1191" y="1064"/>
                  <a:pt x="1191" y="925"/>
                </a:cubicBezTo>
                <a:cubicBezTo>
                  <a:pt x="1191" y="414"/>
                  <a:pt x="777" y="0"/>
                  <a:pt x="26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1" name="Freeform 9"/>
          <p:cNvSpPr/>
          <p:nvPr/>
        </p:nvSpPr>
        <p:spPr bwMode="auto">
          <a:xfrm flipH="1">
            <a:off x="6981223" y="0"/>
            <a:ext cx="5207602" cy="6858000"/>
          </a:xfrm>
          <a:custGeom>
            <a:avLst/>
            <a:gdLst>
              <a:gd name="T0" fmla="*/ 1672 w 1672"/>
              <a:gd name="T1" fmla="*/ 1100 h 2200"/>
              <a:gd name="T2" fmla="*/ 1167 w 1672"/>
              <a:gd name="T3" fmla="*/ 2200 h 2200"/>
              <a:gd name="T4" fmla="*/ 0 w 1672"/>
              <a:gd name="T5" fmla="*/ 2200 h 2200"/>
              <a:gd name="T6" fmla="*/ 0 w 1672"/>
              <a:gd name="T7" fmla="*/ 0 h 2200"/>
              <a:gd name="T8" fmla="*/ 1167 w 1672"/>
              <a:gd name="T9" fmla="*/ 0 h 2200"/>
              <a:gd name="T10" fmla="*/ 1672 w 1672"/>
              <a:gd name="T11" fmla="*/ 1100 h 2200"/>
            </a:gdLst>
            <a:ahLst/>
            <a:cxnLst>
              <a:cxn ang="0">
                <a:pos x="T0" y="T1"/>
              </a:cxn>
              <a:cxn ang="0">
                <a:pos x="T2" y="T3"/>
              </a:cxn>
              <a:cxn ang="0">
                <a:pos x="T4" y="T5"/>
              </a:cxn>
              <a:cxn ang="0">
                <a:pos x="T6" y="T7"/>
              </a:cxn>
              <a:cxn ang="0">
                <a:pos x="T8" y="T9"/>
              </a:cxn>
              <a:cxn ang="0">
                <a:pos x="T10" y="T11"/>
              </a:cxn>
            </a:cxnLst>
            <a:rect l="0" t="0" r="r" b="b"/>
            <a:pathLst>
              <a:path w="1672" h="2200">
                <a:moveTo>
                  <a:pt x="1672" y="1100"/>
                </a:moveTo>
                <a:cubicBezTo>
                  <a:pt x="1672" y="1540"/>
                  <a:pt x="1477" y="1934"/>
                  <a:pt x="1167" y="2200"/>
                </a:cubicBezTo>
                <a:cubicBezTo>
                  <a:pt x="0" y="2200"/>
                  <a:pt x="0" y="2200"/>
                  <a:pt x="0" y="2200"/>
                </a:cubicBezTo>
                <a:cubicBezTo>
                  <a:pt x="0" y="0"/>
                  <a:pt x="0" y="0"/>
                  <a:pt x="0" y="0"/>
                </a:cubicBezTo>
                <a:cubicBezTo>
                  <a:pt x="1167" y="0"/>
                  <a:pt x="1167" y="0"/>
                  <a:pt x="1167" y="0"/>
                </a:cubicBezTo>
                <a:cubicBezTo>
                  <a:pt x="1477" y="266"/>
                  <a:pt x="1672" y="660"/>
                  <a:pt x="1672" y="1100"/>
                </a:cubicBezTo>
                <a:close/>
              </a:path>
            </a:pathLst>
          </a:custGeom>
          <a:solidFill>
            <a:srgbClr val="FFB153"/>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Oval 10"/>
          <p:cNvSpPr>
            <a:spLocks noChangeArrowheads="1"/>
          </p:cNvSpPr>
          <p:nvPr/>
        </p:nvSpPr>
        <p:spPr bwMode="auto">
          <a:xfrm flipH="1">
            <a:off x="8815375" y="3325140"/>
            <a:ext cx="3106588" cy="3112551"/>
          </a:xfrm>
          <a:prstGeom prst="ellipse">
            <a:avLst/>
          </a:pr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3" name="Oval 11"/>
          <p:cNvSpPr>
            <a:spLocks noChangeArrowheads="1"/>
          </p:cNvSpPr>
          <p:nvPr/>
        </p:nvSpPr>
        <p:spPr bwMode="auto">
          <a:xfrm flipH="1">
            <a:off x="6092825" y="420309"/>
            <a:ext cx="5726901" cy="57366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 name="Freeform 8"/>
          <p:cNvSpPr/>
          <p:nvPr/>
        </p:nvSpPr>
        <p:spPr bwMode="auto">
          <a:xfrm flipH="1">
            <a:off x="0" y="1"/>
            <a:ext cx="1266825" cy="1115987"/>
          </a:xfrm>
          <a:custGeom>
            <a:avLst/>
            <a:gdLst>
              <a:gd name="T0" fmla="*/ 626 w 626"/>
              <a:gd name="T1" fmla="*/ 0 h 551"/>
              <a:gd name="T2" fmla="*/ 4 w 626"/>
              <a:gd name="T3" fmla="*/ 0 h 551"/>
              <a:gd name="T4" fmla="*/ 0 w 626"/>
              <a:gd name="T5" fmla="*/ 65 h 551"/>
              <a:gd name="T6" fmla="*/ 486 w 626"/>
              <a:gd name="T7" fmla="*/ 551 h 551"/>
              <a:gd name="T8" fmla="*/ 626 w 626"/>
              <a:gd name="T9" fmla="*/ 531 h 551"/>
              <a:gd name="T10" fmla="*/ 626 w 626"/>
              <a:gd name="T11" fmla="*/ 0 h 551"/>
            </a:gdLst>
            <a:ahLst/>
            <a:cxnLst>
              <a:cxn ang="0">
                <a:pos x="T0" y="T1"/>
              </a:cxn>
              <a:cxn ang="0">
                <a:pos x="T2" y="T3"/>
              </a:cxn>
              <a:cxn ang="0">
                <a:pos x="T4" y="T5"/>
              </a:cxn>
              <a:cxn ang="0">
                <a:pos x="T6" y="T7"/>
              </a:cxn>
              <a:cxn ang="0">
                <a:pos x="T8" y="T9"/>
              </a:cxn>
              <a:cxn ang="0">
                <a:pos x="T10" y="T11"/>
              </a:cxn>
            </a:cxnLst>
            <a:rect l="0" t="0" r="r" b="b"/>
            <a:pathLst>
              <a:path w="626" h="551">
                <a:moveTo>
                  <a:pt x="626" y="0"/>
                </a:moveTo>
                <a:cubicBezTo>
                  <a:pt x="4" y="0"/>
                  <a:pt x="4" y="0"/>
                  <a:pt x="4" y="0"/>
                </a:cubicBezTo>
                <a:cubicBezTo>
                  <a:pt x="1" y="21"/>
                  <a:pt x="0" y="43"/>
                  <a:pt x="0" y="65"/>
                </a:cubicBezTo>
                <a:cubicBezTo>
                  <a:pt x="0" y="333"/>
                  <a:pt x="218" y="551"/>
                  <a:pt x="486" y="551"/>
                </a:cubicBezTo>
                <a:cubicBezTo>
                  <a:pt x="535" y="551"/>
                  <a:pt x="582" y="544"/>
                  <a:pt x="626" y="531"/>
                </a:cubicBezTo>
                <a:cubicBezTo>
                  <a:pt x="626" y="0"/>
                  <a:pt x="626" y="0"/>
                  <a:pt x="62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21" name="Oval 11"/>
          <p:cNvSpPr>
            <a:spLocks noChangeArrowheads="1"/>
          </p:cNvSpPr>
          <p:nvPr/>
        </p:nvSpPr>
        <p:spPr bwMode="auto">
          <a:xfrm>
            <a:off x="6227960" y="555674"/>
            <a:ext cx="5456632" cy="5465909"/>
          </a:xfrm>
          <a:prstGeom prst="ellipse">
            <a:avLst/>
          </a:prstGeom>
          <a:blipFill>
            <a:blip r:embed="rId1"/>
            <a:stretch>
              <a:fillRect l="-25207" r="-25091"/>
            </a:stretch>
          </a:blipFill>
          <a:ln>
            <a:noFill/>
          </a:ln>
        </p:spPr>
        <p:txBody>
          <a:bodyPr vert="horz" wrap="square" lIns="91440" tIns="45720" rIns="91440" bIns="45720" numCol="1" anchor="t" anchorCtr="0" compatLnSpc="1"/>
          <a:lstStyle/>
          <a:p>
            <a:endParaRPr lang="zh-CN" altLang="en-US">
              <a:cs typeface="Manrope SemiBold" charset="0"/>
            </a:endParaRPr>
          </a:p>
        </p:txBody>
      </p:sp>
      <p:sp>
        <p:nvSpPr>
          <p:cNvPr id="22" name="Oval 13"/>
          <p:cNvSpPr>
            <a:spLocks noChangeArrowheads="1"/>
          </p:cNvSpPr>
          <p:nvPr/>
        </p:nvSpPr>
        <p:spPr bwMode="auto">
          <a:xfrm flipH="1">
            <a:off x="6201919" y="3810256"/>
            <a:ext cx="2349831" cy="235632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 name="Oval 13"/>
          <p:cNvSpPr>
            <a:spLocks noChangeArrowheads="1"/>
          </p:cNvSpPr>
          <p:nvPr/>
        </p:nvSpPr>
        <p:spPr bwMode="auto">
          <a:xfrm flipH="1">
            <a:off x="6307914" y="3916544"/>
            <a:ext cx="2137841" cy="2143746"/>
          </a:xfrm>
          <a:prstGeom prst="ellipse">
            <a:avLst/>
          </a:prstGeom>
          <a:blipFill>
            <a:blip r:embed="rId2"/>
            <a:stretch>
              <a:fillRect l="-28727" r="-28388"/>
            </a:stretch>
          </a:blipFill>
          <a:ln>
            <a:noFill/>
          </a:ln>
        </p:spPr>
        <p:txBody>
          <a:bodyPr vert="horz" wrap="square" lIns="91440" tIns="45720" rIns="91440" bIns="45720" numCol="1" anchor="t" anchorCtr="0" compatLnSpc="1"/>
          <a:lstStyle/>
          <a:p>
            <a:endParaRPr lang="zh-CN" altLang="en-US">
              <a:cs typeface="Manrope SemiBold" charset="0"/>
            </a:endParaRPr>
          </a:p>
        </p:txBody>
      </p:sp>
      <p:sp>
        <p:nvSpPr>
          <p:cNvPr id="24" name="Oval 12"/>
          <p:cNvSpPr>
            <a:spLocks noChangeArrowheads="1"/>
          </p:cNvSpPr>
          <p:nvPr/>
        </p:nvSpPr>
        <p:spPr bwMode="auto">
          <a:xfrm flipH="1">
            <a:off x="6475375" y="860219"/>
            <a:ext cx="1291727" cy="1292912"/>
          </a:xfrm>
          <a:prstGeom prst="ellipse">
            <a:avLst/>
          </a:pr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50" name="矩形 49"/>
          <p:cNvSpPr/>
          <p:nvPr/>
        </p:nvSpPr>
        <p:spPr>
          <a:xfrm>
            <a:off x="744437" y="2883597"/>
            <a:ext cx="5264251" cy="768350"/>
          </a:xfrm>
          <a:prstGeom prst="rect">
            <a:avLst/>
          </a:prstGeom>
        </p:spPr>
        <p:txBody>
          <a:bodyPr wrap="square">
            <a:spAutoFit/>
          </a:bodyPr>
          <a:lstStyle/>
          <a:p>
            <a:r>
              <a:rPr lang="en-IN" altLang="en-US" sz="4400" b="1" dirty="0">
                <a:solidFill>
                  <a:srgbClr val="AA6DAA"/>
                </a:solidFill>
                <a:latin typeface="+mj-ea"/>
                <a:ea typeface="+mj-ea"/>
                <a:cs typeface="Manrope SemiBold" charset="0"/>
              </a:rPr>
              <a:t>Purpose</a:t>
            </a:r>
            <a:endParaRPr lang="en-IN" altLang="en-US" sz="4400" b="1" dirty="0">
              <a:solidFill>
                <a:srgbClr val="AA6DAA"/>
              </a:solidFill>
              <a:latin typeface="+mj-ea"/>
              <a:ea typeface="+mj-ea"/>
              <a:cs typeface="Manrope SemiBold" charset="0"/>
            </a:endParaRPr>
          </a:p>
        </p:txBody>
      </p:sp>
      <p:sp>
        <p:nvSpPr>
          <p:cNvPr id="51" name="矩形 50"/>
          <p:cNvSpPr/>
          <p:nvPr/>
        </p:nvSpPr>
        <p:spPr>
          <a:xfrm>
            <a:off x="706337" y="1235937"/>
            <a:ext cx="4853389" cy="1569660"/>
          </a:xfrm>
          <a:prstGeom prst="rect">
            <a:avLst/>
          </a:prstGeom>
        </p:spPr>
        <p:txBody>
          <a:bodyPr wrap="square">
            <a:spAutoFit/>
          </a:bodyPr>
          <a:lstStyle/>
          <a:p>
            <a:r>
              <a:rPr lang="en-US" altLang="zh-CN" sz="9600" b="1" dirty="0">
                <a:solidFill>
                  <a:srgbClr val="FCB552"/>
                </a:solidFill>
                <a:latin typeface="+mj-ea"/>
                <a:ea typeface="+mj-ea"/>
                <a:cs typeface="Manrope SemiBold" charset="0"/>
              </a:rPr>
              <a:t>01</a:t>
            </a:r>
            <a:endParaRPr lang="zh-CN" altLang="en-US" sz="9600" b="1" dirty="0">
              <a:solidFill>
                <a:srgbClr val="FCB552"/>
              </a:solidFill>
              <a:latin typeface="+mj-ea"/>
              <a:ea typeface="+mj-ea"/>
              <a:cs typeface="Manrope SemiBold" charset="0"/>
            </a:endParaRPr>
          </a:p>
        </p:txBody>
      </p:sp>
      <p:sp>
        <p:nvSpPr>
          <p:cNvPr id="52" name="矩形 51"/>
          <p:cNvSpPr/>
          <p:nvPr/>
        </p:nvSpPr>
        <p:spPr>
          <a:xfrm>
            <a:off x="757137" y="3672449"/>
            <a:ext cx="4834143" cy="1938020"/>
          </a:xfrm>
          <a:prstGeom prst="rect">
            <a:avLst/>
          </a:prstGeom>
        </p:spPr>
        <p:txBody>
          <a:bodyPr wrap="square">
            <a:spAutoFit/>
          </a:bodyPr>
          <a:lstStyle/>
          <a:p>
            <a:r>
              <a:rPr lang="en-IN" altLang="zh-CN" sz="2400" dirty="0">
                <a:solidFill>
                  <a:schemeClr val="tx1"/>
                </a:solidFill>
                <a:latin typeface="Calibri" panose="020F0502020204030204" charset="0"/>
                <a:ea typeface="+mj-ea"/>
                <a:cs typeface="Calibri" panose="020F0502020204030204" charset="0"/>
              </a:rPr>
              <a:t>Identify trends how casual riders and member riders use bikes differently and provide recommendations to convert casual riders into annual members</a:t>
            </a:r>
            <a:endParaRPr lang="en-IN" altLang="zh-CN" sz="2400" dirty="0">
              <a:solidFill>
                <a:schemeClr val="tx1"/>
              </a:solidFill>
              <a:latin typeface="Calibri" panose="020F0502020204030204" charset="0"/>
              <a:ea typeface="+mj-ea"/>
              <a:cs typeface="Calibri" panose="020F0502020204030204" charset="0"/>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Freeform 7"/>
          <p:cNvSpPr/>
          <p:nvPr/>
        </p:nvSpPr>
        <p:spPr bwMode="auto">
          <a:xfrm flipH="1">
            <a:off x="5902326" y="3276390"/>
            <a:ext cx="3241314" cy="3581609"/>
          </a:xfrm>
          <a:custGeom>
            <a:avLst/>
            <a:gdLst>
              <a:gd name="T0" fmla="*/ 266 w 1191"/>
              <a:gd name="T1" fmla="*/ 0 h 1315"/>
              <a:gd name="T2" fmla="*/ 0 w 1191"/>
              <a:gd name="T3" fmla="*/ 39 h 1315"/>
              <a:gd name="T4" fmla="*/ 0 w 1191"/>
              <a:gd name="T5" fmla="*/ 1315 h 1315"/>
              <a:gd name="T6" fmla="*/ 1104 w 1191"/>
              <a:gd name="T7" fmla="*/ 1315 h 1315"/>
              <a:gd name="T8" fmla="*/ 1191 w 1191"/>
              <a:gd name="T9" fmla="*/ 925 h 1315"/>
              <a:gd name="T10" fmla="*/ 266 w 1191"/>
              <a:gd name="T11" fmla="*/ 0 h 1315"/>
            </a:gdLst>
            <a:ahLst/>
            <a:cxnLst>
              <a:cxn ang="0">
                <a:pos x="T0" y="T1"/>
              </a:cxn>
              <a:cxn ang="0">
                <a:pos x="T2" y="T3"/>
              </a:cxn>
              <a:cxn ang="0">
                <a:pos x="T4" y="T5"/>
              </a:cxn>
              <a:cxn ang="0">
                <a:pos x="T6" y="T7"/>
              </a:cxn>
              <a:cxn ang="0">
                <a:pos x="T8" y="T9"/>
              </a:cxn>
              <a:cxn ang="0">
                <a:pos x="T10" y="T11"/>
              </a:cxn>
            </a:cxnLst>
            <a:rect l="0" t="0" r="r" b="b"/>
            <a:pathLst>
              <a:path w="1191" h="1315">
                <a:moveTo>
                  <a:pt x="266" y="0"/>
                </a:moveTo>
                <a:cubicBezTo>
                  <a:pt x="173" y="0"/>
                  <a:pt x="84" y="13"/>
                  <a:pt x="0" y="39"/>
                </a:cubicBezTo>
                <a:cubicBezTo>
                  <a:pt x="0" y="1315"/>
                  <a:pt x="0" y="1315"/>
                  <a:pt x="0" y="1315"/>
                </a:cubicBezTo>
                <a:cubicBezTo>
                  <a:pt x="1104" y="1315"/>
                  <a:pt x="1104" y="1315"/>
                  <a:pt x="1104" y="1315"/>
                </a:cubicBezTo>
                <a:cubicBezTo>
                  <a:pt x="1160" y="1196"/>
                  <a:pt x="1191" y="1064"/>
                  <a:pt x="1191" y="925"/>
                </a:cubicBezTo>
                <a:cubicBezTo>
                  <a:pt x="1191" y="414"/>
                  <a:pt x="777" y="0"/>
                  <a:pt x="26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1" name="Freeform 9"/>
          <p:cNvSpPr/>
          <p:nvPr/>
        </p:nvSpPr>
        <p:spPr bwMode="auto">
          <a:xfrm flipH="1">
            <a:off x="6981223" y="0"/>
            <a:ext cx="5207602" cy="6858000"/>
          </a:xfrm>
          <a:custGeom>
            <a:avLst/>
            <a:gdLst>
              <a:gd name="T0" fmla="*/ 1672 w 1672"/>
              <a:gd name="T1" fmla="*/ 1100 h 2200"/>
              <a:gd name="T2" fmla="*/ 1167 w 1672"/>
              <a:gd name="T3" fmla="*/ 2200 h 2200"/>
              <a:gd name="T4" fmla="*/ 0 w 1672"/>
              <a:gd name="T5" fmla="*/ 2200 h 2200"/>
              <a:gd name="T6" fmla="*/ 0 w 1672"/>
              <a:gd name="T7" fmla="*/ 0 h 2200"/>
              <a:gd name="T8" fmla="*/ 1167 w 1672"/>
              <a:gd name="T9" fmla="*/ 0 h 2200"/>
              <a:gd name="T10" fmla="*/ 1672 w 1672"/>
              <a:gd name="T11" fmla="*/ 1100 h 2200"/>
            </a:gdLst>
            <a:ahLst/>
            <a:cxnLst>
              <a:cxn ang="0">
                <a:pos x="T0" y="T1"/>
              </a:cxn>
              <a:cxn ang="0">
                <a:pos x="T2" y="T3"/>
              </a:cxn>
              <a:cxn ang="0">
                <a:pos x="T4" y="T5"/>
              </a:cxn>
              <a:cxn ang="0">
                <a:pos x="T6" y="T7"/>
              </a:cxn>
              <a:cxn ang="0">
                <a:pos x="T8" y="T9"/>
              </a:cxn>
              <a:cxn ang="0">
                <a:pos x="T10" y="T11"/>
              </a:cxn>
            </a:cxnLst>
            <a:rect l="0" t="0" r="r" b="b"/>
            <a:pathLst>
              <a:path w="1672" h="2200">
                <a:moveTo>
                  <a:pt x="1672" y="1100"/>
                </a:moveTo>
                <a:cubicBezTo>
                  <a:pt x="1672" y="1540"/>
                  <a:pt x="1477" y="1934"/>
                  <a:pt x="1167" y="2200"/>
                </a:cubicBezTo>
                <a:cubicBezTo>
                  <a:pt x="0" y="2200"/>
                  <a:pt x="0" y="2200"/>
                  <a:pt x="0" y="2200"/>
                </a:cubicBezTo>
                <a:cubicBezTo>
                  <a:pt x="0" y="0"/>
                  <a:pt x="0" y="0"/>
                  <a:pt x="0" y="0"/>
                </a:cubicBezTo>
                <a:cubicBezTo>
                  <a:pt x="1167" y="0"/>
                  <a:pt x="1167" y="0"/>
                  <a:pt x="1167" y="0"/>
                </a:cubicBezTo>
                <a:cubicBezTo>
                  <a:pt x="1477" y="266"/>
                  <a:pt x="1672" y="660"/>
                  <a:pt x="1672" y="1100"/>
                </a:cubicBezTo>
                <a:close/>
              </a:path>
            </a:pathLst>
          </a:custGeom>
          <a:solidFill>
            <a:srgbClr val="FFB153"/>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Oval 10"/>
          <p:cNvSpPr>
            <a:spLocks noChangeArrowheads="1"/>
          </p:cNvSpPr>
          <p:nvPr/>
        </p:nvSpPr>
        <p:spPr bwMode="auto">
          <a:xfrm flipH="1">
            <a:off x="8815375" y="3325140"/>
            <a:ext cx="3106588" cy="3112551"/>
          </a:xfrm>
          <a:prstGeom prst="ellipse">
            <a:avLst/>
          </a:pr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3" name="Oval 11"/>
          <p:cNvSpPr>
            <a:spLocks noChangeArrowheads="1"/>
          </p:cNvSpPr>
          <p:nvPr/>
        </p:nvSpPr>
        <p:spPr bwMode="auto">
          <a:xfrm flipH="1">
            <a:off x="6092825" y="420309"/>
            <a:ext cx="5726901" cy="57366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 name="Freeform 8"/>
          <p:cNvSpPr/>
          <p:nvPr/>
        </p:nvSpPr>
        <p:spPr bwMode="auto">
          <a:xfrm flipH="1">
            <a:off x="0" y="1"/>
            <a:ext cx="1266825" cy="1115987"/>
          </a:xfrm>
          <a:custGeom>
            <a:avLst/>
            <a:gdLst>
              <a:gd name="T0" fmla="*/ 626 w 626"/>
              <a:gd name="T1" fmla="*/ 0 h 551"/>
              <a:gd name="T2" fmla="*/ 4 w 626"/>
              <a:gd name="T3" fmla="*/ 0 h 551"/>
              <a:gd name="T4" fmla="*/ 0 w 626"/>
              <a:gd name="T5" fmla="*/ 65 h 551"/>
              <a:gd name="T6" fmla="*/ 486 w 626"/>
              <a:gd name="T7" fmla="*/ 551 h 551"/>
              <a:gd name="T8" fmla="*/ 626 w 626"/>
              <a:gd name="T9" fmla="*/ 531 h 551"/>
              <a:gd name="T10" fmla="*/ 626 w 626"/>
              <a:gd name="T11" fmla="*/ 0 h 551"/>
            </a:gdLst>
            <a:ahLst/>
            <a:cxnLst>
              <a:cxn ang="0">
                <a:pos x="T0" y="T1"/>
              </a:cxn>
              <a:cxn ang="0">
                <a:pos x="T2" y="T3"/>
              </a:cxn>
              <a:cxn ang="0">
                <a:pos x="T4" y="T5"/>
              </a:cxn>
              <a:cxn ang="0">
                <a:pos x="T6" y="T7"/>
              </a:cxn>
              <a:cxn ang="0">
                <a:pos x="T8" y="T9"/>
              </a:cxn>
              <a:cxn ang="0">
                <a:pos x="T10" y="T11"/>
              </a:cxn>
            </a:cxnLst>
            <a:rect l="0" t="0" r="r" b="b"/>
            <a:pathLst>
              <a:path w="626" h="551">
                <a:moveTo>
                  <a:pt x="626" y="0"/>
                </a:moveTo>
                <a:cubicBezTo>
                  <a:pt x="4" y="0"/>
                  <a:pt x="4" y="0"/>
                  <a:pt x="4" y="0"/>
                </a:cubicBezTo>
                <a:cubicBezTo>
                  <a:pt x="1" y="21"/>
                  <a:pt x="0" y="43"/>
                  <a:pt x="0" y="65"/>
                </a:cubicBezTo>
                <a:cubicBezTo>
                  <a:pt x="0" y="333"/>
                  <a:pt x="218" y="551"/>
                  <a:pt x="486" y="551"/>
                </a:cubicBezTo>
                <a:cubicBezTo>
                  <a:pt x="535" y="551"/>
                  <a:pt x="582" y="544"/>
                  <a:pt x="626" y="531"/>
                </a:cubicBezTo>
                <a:cubicBezTo>
                  <a:pt x="626" y="0"/>
                  <a:pt x="626" y="0"/>
                  <a:pt x="62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21" name="Oval 11"/>
          <p:cNvSpPr>
            <a:spLocks noChangeArrowheads="1"/>
          </p:cNvSpPr>
          <p:nvPr/>
        </p:nvSpPr>
        <p:spPr bwMode="auto">
          <a:xfrm>
            <a:off x="6227960" y="555674"/>
            <a:ext cx="5456632" cy="5465909"/>
          </a:xfrm>
          <a:prstGeom prst="ellipse">
            <a:avLst/>
          </a:prstGeom>
          <a:blipFill>
            <a:blip r:embed="rId1"/>
            <a:stretch>
              <a:fillRect l="-25207" r="-25091"/>
            </a:stretch>
          </a:blipFill>
          <a:ln>
            <a:noFill/>
          </a:ln>
        </p:spPr>
        <p:txBody>
          <a:bodyPr vert="horz" wrap="square" lIns="91440" tIns="45720" rIns="91440" bIns="45720" numCol="1" anchor="t" anchorCtr="0" compatLnSpc="1"/>
          <a:lstStyle/>
          <a:p>
            <a:endParaRPr lang="zh-CN" altLang="en-US">
              <a:cs typeface="Manrope SemiBold" charset="0"/>
            </a:endParaRPr>
          </a:p>
        </p:txBody>
      </p:sp>
      <p:sp>
        <p:nvSpPr>
          <p:cNvPr id="22" name="Oval 13"/>
          <p:cNvSpPr>
            <a:spLocks noChangeArrowheads="1"/>
          </p:cNvSpPr>
          <p:nvPr/>
        </p:nvSpPr>
        <p:spPr bwMode="auto">
          <a:xfrm flipH="1">
            <a:off x="6201919" y="3810256"/>
            <a:ext cx="2349831" cy="235632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 name="Oval 13"/>
          <p:cNvSpPr>
            <a:spLocks noChangeArrowheads="1"/>
          </p:cNvSpPr>
          <p:nvPr/>
        </p:nvSpPr>
        <p:spPr bwMode="auto">
          <a:xfrm flipH="1">
            <a:off x="6307914" y="3916544"/>
            <a:ext cx="2137841" cy="2143746"/>
          </a:xfrm>
          <a:prstGeom prst="ellipse">
            <a:avLst/>
          </a:prstGeom>
          <a:blipFill>
            <a:blip r:embed="rId2"/>
            <a:stretch>
              <a:fillRect l="-28727" r="-28388"/>
            </a:stretch>
          </a:blipFill>
          <a:ln>
            <a:noFill/>
          </a:ln>
        </p:spPr>
        <p:txBody>
          <a:bodyPr vert="horz" wrap="square" lIns="91440" tIns="45720" rIns="91440" bIns="45720" numCol="1" anchor="t" anchorCtr="0" compatLnSpc="1"/>
          <a:lstStyle/>
          <a:p>
            <a:endParaRPr lang="zh-CN" altLang="en-US">
              <a:cs typeface="Manrope SemiBold" charset="0"/>
            </a:endParaRPr>
          </a:p>
        </p:txBody>
      </p:sp>
      <p:sp>
        <p:nvSpPr>
          <p:cNvPr id="24" name="Oval 12"/>
          <p:cNvSpPr>
            <a:spLocks noChangeArrowheads="1"/>
          </p:cNvSpPr>
          <p:nvPr/>
        </p:nvSpPr>
        <p:spPr bwMode="auto">
          <a:xfrm flipH="1">
            <a:off x="6475375" y="860219"/>
            <a:ext cx="1291727" cy="1292912"/>
          </a:xfrm>
          <a:prstGeom prst="ellipse">
            <a:avLst/>
          </a:pr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cxnSp>
        <p:nvCxnSpPr>
          <p:cNvPr id="44" name="直接连接符 43"/>
          <p:cNvCxnSpPr/>
          <p:nvPr/>
        </p:nvCxnSpPr>
        <p:spPr>
          <a:xfrm flipH="1" flipV="1">
            <a:off x="1473835" y="3693617"/>
            <a:ext cx="1270" cy="580390"/>
          </a:xfrm>
          <a:prstGeom prst="line">
            <a:avLst/>
          </a:prstGeom>
          <a:ln w="28575">
            <a:solidFill>
              <a:srgbClr val="FFB153"/>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44437" y="2679762"/>
            <a:ext cx="5264251" cy="768350"/>
          </a:xfrm>
          <a:prstGeom prst="rect">
            <a:avLst/>
          </a:prstGeom>
        </p:spPr>
        <p:txBody>
          <a:bodyPr wrap="square">
            <a:spAutoFit/>
          </a:bodyPr>
          <a:lstStyle/>
          <a:p>
            <a:r>
              <a:rPr lang="en-IN" altLang="zh-CN" sz="4400" b="1" dirty="0">
                <a:solidFill>
                  <a:srgbClr val="AA6DAA"/>
                </a:solidFill>
                <a:latin typeface="+mj-ea"/>
                <a:ea typeface="+mj-ea"/>
                <a:cs typeface="Manrope SemiBold" charset="0"/>
              </a:rPr>
              <a:t>Story</a:t>
            </a:r>
            <a:endParaRPr lang="en-IN" altLang="zh-CN" sz="4400" b="1" dirty="0">
              <a:solidFill>
                <a:srgbClr val="AA6DAA"/>
              </a:solidFill>
              <a:latin typeface="+mj-ea"/>
              <a:ea typeface="+mj-ea"/>
              <a:cs typeface="Manrope SemiBold" charset="0"/>
            </a:endParaRPr>
          </a:p>
        </p:txBody>
      </p:sp>
      <p:sp>
        <p:nvSpPr>
          <p:cNvPr id="51" name="矩形 50"/>
          <p:cNvSpPr/>
          <p:nvPr/>
        </p:nvSpPr>
        <p:spPr>
          <a:xfrm>
            <a:off x="706337" y="1235937"/>
            <a:ext cx="4853389" cy="1569660"/>
          </a:xfrm>
          <a:prstGeom prst="rect">
            <a:avLst/>
          </a:prstGeom>
        </p:spPr>
        <p:txBody>
          <a:bodyPr wrap="square">
            <a:spAutoFit/>
          </a:bodyPr>
          <a:lstStyle/>
          <a:p>
            <a:r>
              <a:rPr lang="en-US" altLang="zh-CN" sz="9600" b="1" dirty="0">
                <a:solidFill>
                  <a:srgbClr val="FCB552"/>
                </a:solidFill>
                <a:latin typeface="+mj-ea"/>
                <a:ea typeface="+mj-ea"/>
                <a:cs typeface="Manrope SemiBold" charset="0"/>
              </a:rPr>
              <a:t>02</a:t>
            </a:r>
            <a:endParaRPr lang="zh-CN" altLang="en-US" sz="9600" b="1" dirty="0">
              <a:solidFill>
                <a:srgbClr val="FCB552"/>
              </a:solidFill>
              <a:latin typeface="+mj-ea"/>
              <a:ea typeface="+mj-ea"/>
              <a:cs typeface="Manrope SemiBold" charset="0"/>
            </a:endParaRPr>
          </a:p>
        </p:txBody>
      </p:sp>
      <p:sp>
        <p:nvSpPr>
          <p:cNvPr id="52" name="矩形 51"/>
          <p:cNvSpPr/>
          <p:nvPr/>
        </p:nvSpPr>
        <p:spPr>
          <a:xfrm>
            <a:off x="1479550" y="3644900"/>
            <a:ext cx="4824730" cy="629285"/>
          </a:xfrm>
          <a:prstGeom prst="rect">
            <a:avLst/>
          </a:prstGeom>
        </p:spPr>
        <p:txBody>
          <a:bodyPr wrap="square">
            <a:noAutofit/>
          </a:bodyPr>
          <a:lstStyle/>
          <a:p>
            <a:pPr marL="342900" indent="-342900">
              <a:buFont typeface="Wingdings" panose="05000000000000000000" charset="0"/>
              <a:buChar char="ü"/>
            </a:pPr>
            <a:r>
              <a:rPr lang="en-IN" altLang="zh-CN" sz="2000" dirty="0">
                <a:solidFill>
                  <a:srgbClr val="AA6AAA"/>
                </a:solidFill>
                <a:latin typeface="+mj-ea"/>
                <a:ea typeface="+mj-ea"/>
                <a:cs typeface="Manrope SemiBold" charset="0"/>
              </a:rPr>
              <a:t>Finding patterns </a:t>
            </a:r>
            <a:endParaRPr lang="en-IN" altLang="zh-CN" sz="2000" dirty="0">
              <a:solidFill>
                <a:srgbClr val="AA6AAA"/>
              </a:solidFill>
              <a:latin typeface="+mj-ea"/>
              <a:ea typeface="+mj-ea"/>
              <a:cs typeface="Manrope SemiBold" charset="0"/>
            </a:endParaRPr>
          </a:p>
          <a:p>
            <a:pPr marL="342900" indent="-342900">
              <a:buFont typeface="Wingdings" panose="05000000000000000000" charset="0"/>
              <a:buChar char="ü"/>
            </a:pPr>
            <a:r>
              <a:rPr lang="en-IN" altLang="zh-CN" sz="2000" dirty="0">
                <a:solidFill>
                  <a:srgbClr val="AA6AAA"/>
                </a:solidFill>
                <a:latin typeface="+mj-ea"/>
                <a:ea typeface="+mj-ea"/>
                <a:cs typeface="Manrope SemiBold" charset="0"/>
              </a:rPr>
              <a:t>Analyzing trends</a:t>
            </a:r>
            <a:endParaRPr lang="en-IN" altLang="zh-CN" sz="2000" dirty="0">
              <a:solidFill>
                <a:srgbClr val="AA6AAA"/>
              </a:solidFill>
              <a:latin typeface="+mj-ea"/>
              <a:ea typeface="+mj-ea"/>
              <a:cs typeface="Manrope SemiBold" charset="0"/>
            </a:endParaRPr>
          </a:p>
          <a:p>
            <a:pPr indent="0">
              <a:buFont typeface="Wingdings" panose="05000000000000000000" charset="0"/>
              <a:buNone/>
            </a:pPr>
            <a:endParaRPr lang="en-IN" altLang="zh-CN" sz="2000" dirty="0">
              <a:solidFill>
                <a:srgbClr val="AA6AAA"/>
              </a:solidFill>
              <a:latin typeface="+mj-ea"/>
              <a:ea typeface="+mj-ea"/>
              <a:cs typeface="Manrope SemiBold" charset="0"/>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KIIT\Desktop\New_Graph3.pngNew_Graph3"/>
          <p:cNvPicPr>
            <a:picLocks noChangeAspect="1"/>
          </p:cNvPicPr>
          <p:nvPr/>
        </p:nvPicPr>
        <p:blipFill>
          <a:blip r:embed="rId1"/>
          <a:srcRect l="310" r="2400"/>
          <a:stretch>
            <a:fillRect/>
          </a:stretch>
        </p:blipFill>
        <p:spPr>
          <a:xfrm>
            <a:off x="4249420" y="1550035"/>
            <a:ext cx="7782560" cy="4388485"/>
          </a:xfrm>
          <a:prstGeom prst="rect">
            <a:avLst/>
          </a:prstGeom>
        </p:spPr>
      </p:pic>
      <p:sp>
        <p:nvSpPr>
          <p:cNvPr id="49" name="矩形 48"/>
          <p:cNvSpPr/>
          <p:nvPr/>
        </p:nvSpPr>
        <p:spPr>
          <a:xfrm>
            <a:off x="67310" y="1902460"/>
            <a:ext cx="3752215" cy="3221990"/>
          </a:xfrm>
          <a:prstGeom prst="rect">
            <a:avLst/>
          </a:prstGeom>
        </p:spPr>
        <p:txBody>
          <a:bodyPr wrap="square">
            <a:noAutofit/>
          </a:bodyPr>
          <a:p>
            <a:pPr marL="285750" indent="-285750" algn="ctr">
              <a:buFont typeface="Arial" panose="020B0604020202020204" pitchFamily="34" charset="0"/>
              <a:buChar char="•"/>
            </a:pPr>
            <a:r>
              <a:rPr lang="en-IN" altLang="zh-CN" sz="2000" dirty="0">
                <a:solidFill>
                  <a:schemeClr val="tx1"/>
                </a:solidFill>
                <a:latin typeface="Calibri" panose="020F0502020204030204" charset="0"/>
                <a:ea typeface="+mj-ea"/>
                <a:cs typeface="Calibri" panose="020F0502020204030204" charset="0"/>
              </a:rPr>
              <a:t>It is evident that casual riders have more number of rides on weekends that is on Friday and Saturday(6 &amp; 7).</a:t>
            </a:r>
            <a:endParaRPr lang="en-IN" altLang="zh-CN" sz="2000" dirty="0">
              <a:solidFill>
                <a:schemeClr val="tx1"/>
              </a:solidFill>
              <a:latin typeface="Calibri" panose="020F0502020204030204" charset="0"/>
              <a:ea typeface="+mj-ea"/>
              <a:cs typeface="Calibri" panose="020F0502020204030204" charset="0"/>
            </a:endParaRPr>
          </a:p>
          <a:p>
            <a:pPr marL="285750" indent="-285750" algn="ctr">
              <a:buFont typeface="Arial" panose="020B0604020202020204" pitchFamily="34" charset="0"/>
              <a:buChar char="•"/>
            </a:pPr>
            <a:endParaRPr lang="en-IN" altLang="zh-CN" sz="2000" dirty="0">
              <a:solidFill>
                <a:schemeClr val="tx1"/>
              </a:solidFill>
              <a:latin typeface="Calibri" panose="020F0502020204030204" charset="0"/>
              <a:ea typeface="+mj-ea"/>
              <a:cs typeface="Calibri" panose="020F0502020204030204" charset="0"/>
            </a:endParaRPr>
          </a:p>
          <a:p>
            <a:pPr marL="285750" indent="-285750" algn="ctr">
              <a:buFont typeface="Arial" panose="020B0604020202020204" pitchFamily="34" charset="0"/>
              <a:buChar char="•"/>
            </a:pPr>
            <a:r>
              <a:rPr lang="en-IN" altLang="zh-CN" sz="2000" dirty="0">
                <a:solidFill>
                  <a:schemeClr val="tx1"/>
                </a:solidFill>
                <a:latin typeface="Calibri" panose="020F0502020204030204" charset="0"/>
                <a:ea typeface="+mj-ea"/>
                <a:cs typeface="Calibri" panose="020F0502020204030204" charset="0"/>
              </a:rPr>
              <a:t>Whereas member riders have consistent usage throughout the week.</a:t>
            </a:r>
            <a:endParaRPr lang="en-IN" altLang="zh-CN" sz="2000" dirty="0">
              <a:solidFill>
                <a:schemeClr val="tx1"/>
              </a:solidFill>
              <a:latin typeface="Calibri" panose="020F0502020204030204" charset="0"/>
              <a:ea typeface="+mj-ea"/>
              <a:cs typeface="Calibri" panose="020F0502020204030204" charset="0"/>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76835" y="1403985"/>
            <a:ext cx="5264785" cy="1517015"/>
          </a:xfrm>
          <a:prstGeom prst="rect">
            <a:avLst/>
          </a:prstGeom>
        </p:spPr>
        <p:txBody>
          <a:bodyPr wrap="square">
            <a:noAutofit/>
          </a:bodyPr>
          <a:lstStyle/>
          <a:p>
            <a:pPr marL="342900" indent="-342900">
              <a:buFont typeface="Arial" panose="020B0604020202020204" pitchFamily="34" charset="0"/>
              <a:buChar char="•"/>
            </a:pPr>
            <a:r>
              <a:rPr lang="en-IN" altLang="zh-CN" sz="2400" dirty="0">
                <a:solidFill>
                  <a:schemeClr val="tx1"/>
                </a:solidFill>
                <a:latin typeface="Calibri" panose="020F0502020204030204" charset="0"/>
                <a:ea typeface="+mj-ea"/>
                <a:cs typeface="Calibri" panose="020F0502020204030204" charset="0"/>
              </a:rPr>
              <a:t>It is observed that the casual riders ride for a longer period but are not frequent riders(around 500,000 rides).</a:t>
            </a:r>
            <a:endParaRPr lang="en-IN" altLang="zh-CN" sz="2400" dirty="0">
              <a:solidFill>
                <a:schemeClr val="tx1"/>
              </a:solidFill>
              <a:latin typeface="Calibri" panose="020F0502020204030204" charset="0"/>
              <a:ea typeface="+mj-ea"/>
              <a:cs typeface="Calibri" panose="020F0502020204030204" charset="0"/>
            </a:endParaRPr>
          </a:p>
          <a:p>
            <a:pPr indent="0">
              <a:buFont typeface="Arial" panose="020B0604020202020204" pitchFamily="34" charset="0"/>
              <a:buNone/>
            </a:pPr>
            <a:endParaRPr lang="en-IN" altLang="zh-CN" sz="2400" dirty="0">
              <a:solidFill>
                <a:schemeClr val="tx1"/>
              </a:solidFill>
              <a:latin typeface="Calibri" panose="020F0502020204030204" charset="0"/>
              <a:ea typeface="+mj-ea"/>
              <a:cs typeface="Calibri" panose="020F0502020204030204" charset="0"/>
              <a:sym typeface="+mn-ea"/>
            </a:endParaRPr>
          </a:p>
          <a:p>
            <a:pPr indent="0">
              <a:buFont typeface="Arial" panose="020B0604020202020204" pitchFamily="34" charset="0"/>
              <a:buNone/>
            </a:pPr>
            <a:endParaRPr lang="en-IN" altLang="zh-CN" sz="2400" dirty="0">
              <a:solidFill>
                <a:schemeClr val="tx1"/>
              </a:solidFill>
              <a:latin typeface="Calibri" panose="020F0502020204030204" charset="0"/>
              <a:ea typeface="+mj-ea"/>
              <a:cs typeface="Calibri" panose="020F0502020204030204" charset="0"/>
              <a:sym typeface="+mn-ea"/>
            </a:endParaRPr>
          </a:p>
          <a:p>
            <a:pPr indent="0">
              <a:buFont typeface="Arial" panose="020B0604020202020204" pitchFamily="34" charset="0"/>
              <a:buNone/>
            </a:pPr>
            <a:endParaRPr lang="en-IN" altLang="zh-CN" sz="2400" dirty="0">
              <a:solidFill>
                <a:schemeClr val="tx1"/>
              </a:solidFill>
              <a:latin typeface="Calibri" panose="020F0502020204030204" charset="0"/>
              <a:ea typeface="+mj-ea"/>
              <a:cs typeface="Calibri" panose="020F0502020204030204" charset="0"/>
              <a:sym typeface="+mn-ea"/>
            </a:endParaRPr>
          </a:p>
          <a:p>
            <a:pPr indent="0">
              <a:buFont typeface="Arial" panose="020B0604020202020204" pitchFamily="34" charset="0"/>
              <a:buNone/>
            </a:pPr>
            <a:endParaRPr lang="en-IN" altLang="zh-CN" sz="2400" dirty="0">
              <a:solidFill>
                <a:schemeClr val="tx1"/>
              </a:solidFill>
              <a:latin typeface="Calibri" panose="020F0502020204030204" charset="0"/>
              <a:ea typeface="+mj-ea"/>
              <a:cs typeface="Calibri" panose="020F0502020204030204" charset="0"/>
              <a:sym typeface="+mn-ea"/>
            </a:endParaRPr>
          </a:p>
          <a:p>
            <a:pPr indent="0">
              <a:buFont typeface="Arial" panose="020B0604020202020204" pitchFamily="34" charset="0"/>
              <a:buNone/>
            </a:pPr>
            <a:endParaRPr lang="en-IN" altLang="zh-CN" sz="2400" dirty="0">
              <a:solidFill>
                <a:schemeClr val="tx1"/>
              </a:solidFill>
              <a:latin typeface="Calibri" panose="020F0502020204030204" charset="0"/>
              <a:ea typeface="+mj-ea"/>
              <a:cs typeface="Calibri" panose="020F0502020204030204" charset="0"/>
              <a:sym typeface="+mn-ea"/>
            </a:endParaRPr>
          </a:p>
          <a:p>
            <a:pPr indent="0">
              <a:buFont typeface="Arial" panose="020B0604020202020204" pitchFamily="34" charset="0"/>
              <a:buNone/>
            </a:pPr>
            <a:endParaRPr lang="en-IN" altLang="zh-CN" sz="2400" dirty="0">
              <a:solidFill>
                <a:schemeClr val="tx1"/>
              </a:solidFill>
              <a:latin typeface="Calibri" panose="020F0502020204030204" charset="0"/>
              <a:ea typeface="+mj-ea"/>
              <a:cs typeface="Calibri" panose="020F0502020204030204" charset="0"/>
              <a:sym typeface="+mn-ea"/>
            </a:endParaRPr>
          </a:p>
          <a:p>
            <a:pPr marL="342900" indent="-342900">
              <a:buFont typeface="Arial" panose="020B0604020202020204" pitchFamily="34" charset="0"/>
              <a:buChar char="•"/>
            </a:pPr>
            <a:endParaRPr lang="en-IN" altLang="zh-CN" sz="2400" dirty="0">
              <a:solidFill>
                <a:schemeClr val="tx1"/>
              </a:solidFill>
              <a:latin typeface="Calibri" panose="020F0502020204030204" charset="0"/>
              <a:ea typeface="+mj-ea"/>
              <a:cs typeface="Calibri" panose="020F0502020204030204" charset="0"/>
            </a:endParaRPr>
          </a:p>
          <a:p>
            <a:pPr marL="342900" indent="-342900">
              <a:buFont typeface="Arial" panose="020B0604020202020204" pitchFamily="34" charset="0"/>
              <a:buChar char="•"/>
            </a:pPr>
            <a:endParaRPr lang="en-IN" altLang="zh-CN" sz="2400" dirty="0">
              <a:solidFill>
                <a:schemeClr val="tx1"/>
              </a:solidFill>
              <a:latin typeface="Calibri" panose="020F0502020204030204" charset="0"/>
              <a:ea typeface="+mj-ea"/>
              <a:cs typeface="Calibri" panose="020F0502020204030204" charset="0"/>
            </a:endParaRPr>
          </a:p>
        </p:txBody>
      </p:sp>
      <p:pic>
        <p:nvPicPr>
          <p:cNvPr id="3" name="Picture 2" descr="C:\Users\KIIT\Desktop\New_Graph2.pngNew_Graph2"/>
          <p:cNvPicPr>
            <a:picLocks noChangeAspect="1"/>
          </p:cNvPicPr>
          <p:nvPr/>
        </p:nvPicPr>
        <p:blipFill>
          <a:blip r:embed="rId1"/>
          <a:srcRect t="120" b="438"/>
          <a:stretch>
            <a:fillRect/>
          </a:stretch>
        </p:blipFill>
        <p:spPr>
          <a:xfrm>
            <a:off x="76835" y="3314065"/>
            <a:ext cx="6352540" cy="3475355"/>
          </a:xfrm>
          <a:prstGeom prst="rect">
            <a:avLst/>
          </a:prstGeom>
        </p:spPr>
      </p:pic>
      <p:pic>
        <p:nvPicPr>
          <p:cNvPr id="23" name="Picture 22" descr="C:\Users\KIIT\Desktop\New_Graph1.pngNew_Graph1"/>
          <p:cNvPicPr>
            <a:picLocks noChangeAspect="1"/>
          </p:cNvPicPr>
          <p:nvPr/>
        </p:nvPicPr>
        <p:blipFill>
          <a:blip r:embed="rId2"/>
          <a:srcRect t="1340" b="1340"/>
          <a:stretch>
            <a:fillRect/>
          </a:stretch>
        </p:blipFill>
        <p:spPr>
          <a:xfrm>
            <a:off x="5668010" y="69215"/>
            <a:ext cx="6421755" cy="3529330"/>
          </a:xfrm>
          <a:prstGeom prst="rect">
            <a:avLst/>
          </a:prstGeom>
          <a:ln w="12700">
            <a:solidFill>
              <a:schemeClr val="accent1"/>
            </a:solidFill>
          </a:ln>
          <a:effectLst>
            <a:softEdge rad="31750"/>
          </a:effectLst>
        </p:spPr>
      </p:pic>
      <p:sp>
        <p:nvSpPr>
          <p:cNvPr id="2" name="Text Box 1"/>
          <p:cNvSpPr txBox="1"/>
          <p:nvPr/>
        </p:nvSpPr>
        <p:spPr>
          <a:xfrm>
            <a:off x="6678930" y="4488180"/>
            <a:ext cx="4949825" cy="1568450"/>
          </a:xfrm>
          <a:prstGeom prst="rect">
            <a:avLst/>
          </a:prstGeom>
          <a:noFill/>
        </p:spPr>
        <p:txBody>
          <a:bodyPr wrap="square" rtlCol="0" anchor="t">
            <a:spAutoFit/>
          </a:bodyPr>
          <a:p>
            <a:pPr marL="342900" indent="-342900">
              <a:buFont typeface="Arial" panose="020B0604020202020204" pitchFamily="34" charset="0"/>
              <a:buChar char="•"/>
            </a:pPr>
            <a:r>
              <a:rPr lang="en-IN" altLang="zh-CN" sz="2400" dirty="0">
                <a:latin typeface="Calibri" panose="020F0502020204030204" charset="0"/>
                <a:ea typeface="+mj-ea"/>
                <a:cs typeface="Calibri" panose="020F0502020204030204" charset="0"/>
                <a:sym typeface="+mn-ea"/>
              </a:rPr>
              <a:t>The member riders uses bikes for a shorter length but their frequency of using bike is much more(over 1000000 rides).</a:t>
            </a:r>
            <a:endParaRPr lang="en-IN" altLang="zh-CN" sz="2400" dirty="0">
              <a:latin typeface="Calibri" panose="020F0502020204030204" charset="0"/>
              <a:ea typeface="+mj-ea"/>
              <a:cs typeface="Calibri" panose="020F0502020204030204" charset="0"/>
              <a:sym typeface="+mn-ea"/>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Freeform 9"/>
          <p:cNvSpPr/>
          <p:nvPr/>
        </p:nvSpPr>
        <p:spPr bwMode="auto">
          <a:xfrm flipH="1">
            <a:off x="6981223" y="0"/>
            <a:ext cx="5207602" cy="6858000"/>
          </a:xfrm>
          <a:custGeom>
            <a:avLst/>
            <a:gdLst>
              <a:gd name="T0" fmla="*/ 1672 w 1672"/>
              <a:gd name="T1" fmla="*/ 1100 h 2200"/>
              <a:gd name="T2" fmla="*/ 1167 w 1672"/>
              <a:gd name="T3" fmla="*/ 2200 h 2200"/>
              <a:gd name="T4" fmla="*/ 0 w 1672"/>
              <a:gd name="T5" fmla="*/ 2200 h 2200"/>
              <a:gd name="T6" fmla="*/ 0 w 1672"/>
              <a:gd name="T7" fmla="*/ 0 h 2200"/>
              <a:gd name="T8" fmla="*/ 1167 w 1672"/>
              <a:gd name="T9" fmla="*/ 0 h 2200"/>
              <a:gd name="T10" fmla="*/ 1672 w 1672"/>
              <a:gd name="T11" fmla="*/ 1100 h 2200"/>
            </a:gdLst>
            <a:ahLst/>
            <a:cxnLst>
              <a:cxn ang="0">
                <a:pos x="T0" y="T1"/>
              </a:cxn>
              <a:cxn ang="0">
                <a:pos x="T2" y="T3"/>
              </a:cxn>
              <a:cxn ang="0">
                <a:pos x="T4" y="T5"/>
              </a:cxn>
              <a:cxn ang="0">
                <a:pos x="T6" y="T7"/>
              </a:cxn>
              <a:cxn ang="0">
                <a:pos x="T8" y="T9"/>
              </a:cxn>
              <a:cxn ang="0">
                <a:pos x="T10" y="T11"/>
              </a:cxn>
            </a:cxnLst>
            <a:rect l="0" t="0" r="r" b="b"/>
            <a:pathLst>
              <a:path w="1672" h="2200">
                <a:moveTo>
                  <a:pt x="1672" y="1100"/>
                </a:moveTo>
                <a:cubicBezTo>
                  <a:pt x="1672" y="1540"/>
                  <a:pt x="1477" y="1934"/>
                  <a:pt x="1167" y="2200"/>
                </a:cubicBezTo>
                <a:cubicBezTo>
                  <a:pt x="0" y="2200"/>
                  <a:pt x="0" y="2200"/>
                  <a:pt x="0" y="2200"/>
                </a:cubicBezTo>
                <a:cubicBezTo>
                  <a:pt x="0" y="0"/>
                  <a:pt x="0" y="0"/>
                  <a:pt x="0" y="0"/>
                </a:cubicBezTo>
                <a:cubicBezTo>
                  <a:pt x="1167" y="0"/>
                  <a:pt x="1167" y="0"/>
                  <a:pt x="1167" y="0"/>
                </a:cubicBezTo>
                <a:cubicBezTo>
                  <a:pt x="1477" y="266"/>
                  <a:pt x="1672" y="660"/>
                  <a:pt x="1672" y="1100"/>
                </a:cubicBezTo>
                <a:close/>
              </a:path>
            </a:pathLst>
          </a:custGeom>
          <a:solidFill>
            <a:srgbClr val="FFB153"/>
          </a:solidFill>
          <a:ln>
            <a:noFill/>
          </a:ln>
        </p:spPr>
        <p:txBody>
          <a:bodyPr vert="horz" wrap="square" lIns="91440" tIns="45720" rIns="91440" bIns="45720" numCol="1" anchor="t" anchorCtr="0" compatLnSpc="1"/>
          <a:p>
            <a:endParaRPr lang="zh-CN" altLang="en-US">
              <a:cs typeface="Manrope SemiBold" charset="0"/>
            </a:endParaRPr>
          </a:p>
        </p:txBody>
      </p:sp>
      <p:sp>
        <p:nvSpPr>
          <p:cNvPr id="6" name="Oval 10"/>
          <p:cNvSpPr>
            <a:spLocks noChangeArrowheads="1"/>
          </p:cNvSpPr>
          <p:nvPr/>
        </p:nvSpPr>
        <p:spPr bwMode="auto">
          <a:xfrm flipH="1">
            <a:off x="8815375" y="3325140"/>
            <a:ext cx="3106588" cy="3112551"/>
          </a:xfrm>
          <a:prstGeom prst="ellipse">
            <a:avLst/>
          </a:prstGeom>
          <a:solidFill>
            <a:srgbClr val="AA6AAA"/>
          </a:solidFill>
          <a:ln>
            <a:noFill/>
          </a:ln>
        </p:spPr>
        <p:txBody>
          <a:bodyPr vert="horz" wrap="square" lIns="91440" tIns="45720" rIns="91440" bIns="45720" numCol="1" anchor="t" anchorCtr="0" compatLnSpc="1"/>
          <a:p>
            <a:endParaRPr lang="zh-CN" altLang="en-US">
              <a:cs typeface="Manrope SemiBold" charset="0"/>
            </a:endParaRPr>
          </a:p>
        </p:txBody>
      </p:sp>
      <p:sp>
        <p:nvSpPr>
          <p:cNvPr id="13" name="Oval 11"/>
          <p:cNvSpPr>
            <a:spLocks noChangeArrowheads="1"/>
          </p:cNvSpPr>
          <p:nvPr/>
        </p:nvSpPr>
        <p:spPr bwMode="auto">
          <a:xfrm flipH="1">
            <a:off x="6092825" y="420309"/>
            <a:ext cx="5726901" cy="57366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anrope SemiBold" charset="0"/>
            </a:endParaRPr>
          </a:p>
        </p:txBody>
      </p:sp>
      <p:sp>
        <p:nvSpPr>
          <p:cNvPr id="8" name="Oval 11"/>
          <p:cNvSpPr>
            <a:spLocks noChangeArrowheads="1"/>
          </p:cNvSpPr>
          <p:nvPr/>
        </p:nvSpPr>
        <p:spPr bwMode="auto">
          <a:xfrm>
            <a:off x="6227960" y="555674"/>
            <a:ext cx="5456632" cy="5465909"/>
          </a:xfrm>
          <a:prstGeom prst="ellipse">
            <a:avLst/>
          </a:prstGeom>
          <a:blipFill>
            <a:blip r:embed="rId1"/>
            <a:stretch>
              <a:fillRect l="-25207" r="-25091"/>
            </a:stretch>
          </a:blipFill>
          <a:ln>
            <a:noFill/>
          </a:ln>
        </p:spPr>
        <p:txBody>
          <a:bodyPr vert="horz" wrap="square" lIns="91440" tIns="45720" rIns="91440" bIns="45720" numCol="1" anchor="t" anchorCtr="0" compatLnSpc="1"/>
          <a:p>
            <a:endParaRPr lang="zh-CN" altLang="en-US">
              <a:cs typeface="Manrope SemiBold" charset="0"/>
            </a:endParaRPr>
          </a:p>
        </p:txBody>
      </p:sp>
      <p:sp>
        <p:nvSpPr>
          <p:cNvPr id="9" name="Oval 13"/>
          <p:cNvSpPr>
            <a:spLocks noChangeArrowheads="1"/>
          </p:cNvSpPr>
          <p:nvPr/>
        </p:nvSpPr>
        <p:spPr bwMode="auto">
          <a:xfrm flipH="1">
            <a:off x="6201919" y="3810256"/>
            <a:ext cx="2349831" cy="235632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anrope SemiBold" charset="0"/>
            </a:endParaRPr>
          </a:p>
        </p:txBody>
      </p:sp>
      <p:sp>
        <p:nvSpPr>
          <p:cNvPr id="10" name="Oval 13"/>
          <p:cNvSpPr>
            <a:spLocks noChangeArrowheads="1"/>
          </p:cNvSpPr>
          <p:nvPr/>
        </p:nvSpPr>
        <p:spPr bwMode="auto">
          <a:xfrm flipH="1">
            <a:off x="6307914" y="3916544"/>
            <a:ext cx="2137841" cy="2143746"/>
          </a:xfrm>
          <a:prstGeom prst="ellipse">
            <a:avLst/>
          </a:prstGeom>
          <a:blipFill>
            <a:blip r:embed="rId2"/>
            <a:stretch>
              <a:fillRect l="-28727" r="-28388"/>
            </a:stretch>
          </a:blipFill>
          <a:ln>
            <a:noFill/>
          </a:ln>
        </p:spPr>
        <p:txBody>
          <a:bodyPr vert="horz" wrap="square" lIns="91440" tIns="45720" rIns="91440" bIns="45720" numCol="1" anchor="t" anchorCtr="0" compatLnSpc="1"/>
          <a:p>
            <a:endParaRPr lang="zh-CN" altLang="en-US">
              <a:cs typeface="Manrope SemiBold" charset="0"/>
            </a:endParaRPr>
          </a:p>
        </p:txBody>
      </p:sp>
      <p:sp>
        <p:nvSpPr>
          <p:cNvPr id="14" name="Oval 12"/>
          <p:cNvSpPr>
            <a:spLocks noChangeArrowheads="1"/>
          </p:cNvSpPr>
          <p:nvPr/>
        </p:nvSpPr>
        <p:spPr bwMode="auto">
          <a:xfrm flipH="1">
            <a:off x="6475375" y="860219"/>
            <a:ext cx="1291727" cy="1292912"/>
          </a:xfrm>
          <a:prstGeom prst="ellipse">
            <a:avLst/>
          </a:prstGeom>
          <a:solidFill>
            <a:srgbClr val="AA6AAA"/>
          </a:solidFill>
          <a:ln>
            <a:noFill/>
          </a:ln>
        </p:spPr>
        <p:txBody>
          <a:bodyPr vert="horz" wrap="square" lIns="91440" tIns="45720" rIns="91440" bIns="45720" numCol="1" anchor="t" anchorCtr="0" compatLnSpc="1"/>
          <a:p>
            <a:endParaRPr lang="zh-CN" altLang="en-US">
              <a:cs typeface="Manrope SemiBold" charset="0"/>
            </a:endParaRPr>
          </a:p>
        </p:txBody>
      </p:sp>
      <p:sp>
        <p:nvSpPr>
          <p:cNvPr id="51" name="矩形 50"/>
          <p:cNvSpPr/>
          <p:nvPr/>
        </p:nvSpPr>
        <p:spPr>
          <a:xfrm>
            <a:off x="706337" y="1235937"/>
            <a:ext cx="4853389" cy="1568450"/>
          </a:xfrm>
          <a:prstGeom prst="rect">
            <a:avLst/>
          </a:prstGeom>
        </p:spPr>
        <p:txBody>
          <a:bodyPr wrap="square">
            <a:spAutoFit/>
          </a:bodyPr>
          <a:p>
            <a:r>
              <a:rPr lang="en-US" altLang="zh-CN" sz="9600" b="1" dirty="0">
                <a:solidFill>
                  <a:srgbClr val="FCB552"/>
                </a:solidFill>
                <a:latin typeface="+mj-ea"/>
                <a:ea typeface="+mj-ea"/>
                <a:cs typeface="Manrope SemiBold" charset="0"/>
              </a:rPr>
              <a:t>0</a:t>
            </a:r>
            <a:r>
              <a:rPr lang="en-IN" altLang="en-US" sz="9600" b="1" dirty="0">
                <a:solidFill>
                  <a:srgbClr val="FCB552"/>
                </a:solidFill>
                <a:latin typeface="+mj-ea"/>
                <a:ea typeface="+mj-ea"/>
                <a:cs typeface="Manrope SemiBold" charset="0"/>
              </a:rPr>
              <a:t>3</a:t>
            </a:r>
            <a:endParaRPr lang="en-IN" altLang="en-US" sz="9600" b="1" dirty="0">
              <a:solidFill>
                <a:srgbClr val="FCB552"/>
              </a:solidFill>
              <a:latin typeface="+mj-ea"/>
              <a:ea typeface="+mj-ea"/>
              <a:cs typeface="Manrope SemiBold" charset="0"/>
            </a:endParaRPr>
          </a:p>
        </p:txBody>
      </p:sp>
      <p:sp>
        <p:nvSpPr>
          <p:cNvPr id="50" name="矩形 49"/>
          <p:cNvSpPr/>
          <p:nvPr/>
        </p:nvSpPr>
        <p:spPr>
          <a:xfrm>
            <a:off x="744437" y="2883597"/>
            <a:ext cx="5264251" cy="768350"/>
          </a:xfrm>
          <a:prstGeom prst="rect">
            <a:avLst/>
          </a:prstGeom>
        </p:spPr>
        <p:txBody>
          <a:bodyPr wrap="square">
            <a:spAutoFit/>
          </a:bodyPr>
          <a:p>
            <a:r>
              <a:rPr lang="en-IN" altLang="zh-CN" sz="4400" b="1" dirty="0">
                <a:solidFill>
                  <a:srgbClr val="AA6DAA"/>
                </a:solidFill>
                <a:latin typeface="+mj-ea"/>
                <a:ea typeface="+mj-ea"/>
                <a:cs typeface="Manrope SemiBold" charset="0"/>
              </a:rPr>
              <a:t>Conclusion</a:t>
            </a:r>
            <a:endParaRPr lang="en-IN" altLang="zh-CN" sz="4400" b="1" dirty="0">
              <a:solidFill>
                <a:srgbClr val="AA6DAA"/>
              </a:solidFill>
              <a:latin typeface="+mj-ea"/>
              <a:ea typeface="+mj-ea"/>
              <a:cs typeface="Manrope SemiBold"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447800" y="1633220"/>
            <a:ext cx="8311515" cy="1256030"/>
          </a:xfrm>
          <a:prstGeom prst="rect">
            <a:avLst/>
          </a:prstGeom>
          <a:noFill/>
        </p:spPr>
        <p:txBody>
          <a:bodyPr wrap="square" rtlCol="0" anchor="t">
            <a:noAutofit/>
          </a:bodyPr>
          <a:p>
            <a:pPr marL="342900" indent="-342900">
              <a:buFont typeface="Arial" panose="020B0604020202020204" pitchFamily="34" charset="0"/>
              <a:buChar char="•"/>
            </a:pPr>
            <a:r>
              <a:rPr lang="en-IN" altLang="zh-CN" sz="2000" dirty="0">
                <a:latin typeface="Calibri" panose="020F0502020204030204" charset="0"/>
                <a:ea typeface="+mj-ea"/>
                <a:cs typeface="Calibri" panose="020F0502020204030204" charset="0"/>
                <a:sym typeface="+mn-ea"/>
              </a:rPr>
              <a:t>It may demonstrate that the casual riders rent a bike for leisure time for trips and long drives because they rent less frequently but rent it for a longer period and they rent it mostly on weekends.</a:t>
            </a:r>
            <a:endParaRPr lang="en-IN" altLang="zh-CN" sz="2000" dirty="0">
              <a:latin typeface="Calibri" panose="020F0502020204030204" charset="0"/>
              <a:ea typeface="+mj-ea"/>
              <a:cs typeface="Calibri" panose="020F0502020204030204" charset="0"/>
              <a:sym typeface="+mn-ea"/>
            </a:endParaRPr>
          </a:p>
          <a:p>
            <a:pPr marL="342900" indent="-342900">
              <a:buFont typeface="Arial" panose="020B0604020202020204" pitchFamily="34" charset="0"/>
              <a:buChar char="•"/>
            </a:pPr>
            <a:endParaRPr lang="en-IN" altLang="zh-CN" sz="2000" dirty="0">
              <a:latin typeface="Calibri" panose="020F0502020204030204" charset="0"/>
              <a:ea typeface="+mj-ea"/>
              <a:cs typeface="Calibri" panose="020F0502020204030204" charset="0"/>
              <a:sym typeface="+mn-ea"/>
            </a:endParaRPr>
          </a:p>
          <a:p>
            <a:pPr marL="342900" indent="-342900">
              <a:buFont typeface="Arial" panose="020B0604020202020204" pitchFamily="34" charset="0"/>
              <a:buChar char="•"/>
            </a:pPr>
            <a:endParaRPr lang="en-IN" altLang="zh-CN" sz="2000" dirty="0">
              <a:latin typeface="Calibri" panose="020F0502020204030204" charset="0"/>
              <a:ea typeface="+mj-ea"/>
              <a:cs typeface="Calibri" panose="020F0502020204030204" charset="0"/>
              <a:sym typeface="+mn-ea"/>
            </a:endParaRPr>
          </a:p>
          <a:p>
            <a:pPr marL="342900" indent="-342900">
              <a:buFont typeface="Arial" panose="020B0604020202020204" pitchFamily="34" charset="0"/>
              <a:buChar char="•"/>
            </a:pPr>
            <a:endParaRPr lang="en-IN" altLang="zh-CN" sz="2000" dirty="0">
              <a:latin typeface="Calibri" panose="020F0502020204030204" charset="0"/>
              <a:ea typeface="+mj-ea"/>
              <a:cs typeface="Calibri" panose="020F0502020204030204" charset="0"/>
              <a:sym typeface="+mn-ea"/>
            </a:endParaRPr>
          </a:p>
          <a:p>
            <a:pPr marL="342900" indent="-342900">
              <a:buFont typeface="Arial" panose="020B0604020202020204" pitchFamily="34" charset="0"/>
              <a:buChar char="•"/>
            </a:pPr>
            <a:endParaRPr lang="en-IN" altLang="zh-CN" sz="2000" dirty="0">
              <a:latin typeface="Calibri" panose="020F0502020204030204" charset="0"/>
              <a:ea typeface="+mj-ea"/>
              <a:cs typeface="Calibri" panose="020F0502020204030204" charset="0"/>
              <a:sym typeface="+mn-ea"/>
            </a:endParaRPr>
          </a:p>
          <a:p>
            <a:pPr marL="342900" indent="-342900">
              <a:buFont typeface="Arial" panose="020B0604020202020204" pitchFamily="34" charset="0"/>
              <a:buChar char="•"/>
            </a:pPr>
            <a:endParaRPr lang="en-IN" altLang="zh-CN" sz="2000" dirty="0">
              <a:latin typeface="Calibri" panose="020F0502020204030204" charset="0"/>
              <a:ea typeface="+mj-ea"/>
              <a:cs typeface="Calibri" panose="020F0502020204030204" charset="0"/>
              <a:sym typeface="+mn-ea"/>
            </a:endParaRPr>
          </a:p>
        </p:txBody>
      </p:sp>
      <p:sp>
        <p:nvSpPr>
          <p:cNvPr id="5" name="Text Box 4"/>
          <p:cNvSpPr txBox="1"/>
          <p:nvPr/>
        </p:nvSpPr>
        <p:spPr>
          <a:xfrm>
            <a:off x="1447800" y="3161665"/>
            <a:ext cx="8395970" cy="1322070"/>
          </a:xfrm>
          <a:prstGeom prst="rect">
            <a:avLst/>
          </a:prstGeom>
          <a:noFill/>
        </p:spPr>
        <p:txBody>
          <a:bodyPr wrap="square" rtlCol="0" anchor="t">
            <a:spAutoFit/>
          </a:bodyPr>
          <a:p>
            <a:pPr marL="342900" indent="-342900">
              <a:buFont typeface="Arial" panose="020B0604020202020204" pitchFamily="34" charset="0"/>
              <a:buChar char="•"/>
            </a:pPr>
            <a:r>
              <a:rPr lang="en-IN" altLang="zh-CN" sz="2000" dirty="0">
                <a:latin typeface="Calibri" panose="020F0502020204030204" charset="0"/>
                <a:ea typeface="+mj-ea"/>
                <a:cs typeface="Calibri" panose="020F0502020204030204" charset="0"/>
                <a:sym typeface="+mn-ea"/>
              </a:rPr>
              <a:t>It might also reveal that the member riders use the bikes for their regular needs or official purposes as it is observed that they use it in a consistent manner throughout the week.</a:t>
            </a:r>
            <a:endParaRPr lang="en-IN" altLang="zh-CN" sz="2000" dirty="0">
              <a:solidFill>
                <a:schemeClr val="tx1"/>
              </a:solidFill>
              <a:latin typeface="Calibri" panose="020F0502020204030204" charset="0"/>
              <a:ea typeface="+mj-ea"/>
              <a:cs typeface="Calibri" panose="020F0502020204030204" charset="0"/>
            </a:endParaRPr>
          </a:p>
          <a:p>
            <a:pPr marL="342900" indent="-342900">
              <a:buFont typeface="Arial" panose="020B0604020202020204" pitchFamily="34" charset="0"/>
              <a:buChar char="•"/>
            </a:pPr>
            <a:endParaRPr lang="en-IN" altLang="zh-CN" sz="2000" dirty="0">
              <a:solidFill>
                <a:schemeClr val="tx1"/>
              </a:solidFill>
              <a:latin typeface="Calibri" panose="020F0502020204030204" charset="0"/>
              <a:ea typeface="+mj-ea"/>
              <a:cs typeface="Calibri" panose="020F0502020204030204" charset="0"/>
            </a:endParaRPr>
          </a:p>
        </p:txBody>
      </p:sp>
      <p:sp>
        <p:nvSpPr>
          <p:cNvPr id="52" name="矩形 51"/>
          <p:cNvSpPr/>
          <p:nvPr/>
        </p:nvSpPr>
        <p:spPr>
          <a:xfrm>
            <a:off x="1447800" y="1060450"/>
            <a:ext cx="9193530" cy="460375"/>
          </a:xfrm>
          <a:prstGeom prst="rect">
            <a:avLst/>
          </a:prstGeom>
        </p:spPr>
        <p:txBody>
          <a:bodyPr wrap="square">
            <a:spAutoFit/>
          </a:bodyPr>
          <a:p>
            <a:pPr indent="0">
              <a:buFont typeface="Wingdings" panose="05000000000000000000" charset="0"/>
              <a:buNone/>
            </a:pPr>
            <a:r>
              <a:rPr lang="en-IN" altLang="zh-CN" sz="2400" dirty="0">
                <a:solidFill>
                  <a:srgbClr val="AA6AAA"/>
                </a:solidFill>
                <a:latin typeface="+mj-ea"/>
                <a:ea typeface="+mj-ea"/>
                <a:cs typeface="Manrope SemiBold" charset="0"/>
              </a:rPr>
              <a:t>From </a:t>
            </a:r>
            <a:r>
              <a:rPr lang="en-IN" altLang="zh-CN" sz="2000" dirty="0">
                <a:solidFill>
                  <a:srgbClr val="AA6AAA"/>
                </a:solidFill>
                <a:latin typeface="+mj-ea"/>
                <a:ea typeface="+mj-ea"/>
                <a:cs typeface="Manrope SemiBold" charset="0"/>
              </a:rPr>
              <a:t>the previous three graphs the followoing conclusions are made :</a:t>
            </a:r>
            <a:endParaRPr lang="en-IN" altLang="zh-CN" sz="2000" dirty="0">
              <a:solidFill>
                <a:srgbClr val="AA6AAA"/>
              </a:solidFill>
              <a:latin typeface="+mj-ea"/>
              <a:ea typeface="+mj-ea"/>
              <a:cs typeface="Manrope SemiBold"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Freeform 7"/>
          <p:cNvSpPr/>
          <p:nvPr/>
        </p:nvSpPr>
        <p:spPr bwMode="auto">
          <a:xfrm flipH="1">
            <a:off x="5902326" y="3276390"/>
            <a:ext cx="3241314" cy="3581609"/>
          </a:xfrm>
          <a:custGeom>
            <a:avLst/>
            <a:gdLst>
              <a:gd name="T0" fmla="*/ 266 w 1191"/>
              <a:gd name="T1" fmla="*/ 0 h 1315"/>
              <a:gd name="T2" fmla="*/ 0 w 1191"/>
              <a:gd name="T3" fmla="*/ 39 h 1315"/>
              <a:gd name="T4" fmla="*/ 0 w 1191"/>
              <a:gd name="T5" fmla="*/ 1315 h 1315"/>
              <a:gd name="T6" fmla="*/ 1104 w 1191"/>
              <a:gd name="T7" fmla="*/ 1315 h 1315"/>
              <a:gd name="T8" fmla="*/ 1191 w 1191"/>
              <a:gd name="T9" fmla="*/ 925 h 1315"/>
              <a:gd name="T10" fmla="*/ 266 w 1191"/>
              <a:gd name="T11" fmla="*/ 0 h 1315"/>
            </a:gdLst>
            <a:ahLst/>
            <a:cxnLst>
              <a:cxn ang="0">
                <a:pos x="T0" y="T1"/>
              </a:cxn>
              <a:cxn ang="0">
                <a:pos x="T2" y="T3"/>
              </a:cxn>
              <a:cxn ang="0">
                <a:pos x="T4" y="T5"/>
              </a:cxn>
              <a:cxn ang="0">
                <a:pos x="T6" y="T7"/>
              </a:cxn>
              <a:cxn ang="0">
                <a:pos x="T8" y="T9"/>
              </a:cxn>
              <a:cxn ang="0">
                <a:pos x="T10" y="T11"/>
              </a:cxn>
            </a:cxnLst>
            <a:rect l="0" t="0" r="r" b="b"/>
            <a:pathLst>
              <a:path w="1191" h="1315">
                <a:moveTo>
                  <a:pt x="266" y="0"/>
                </a:moveTo>
                <a:cubicBezTo>
                  <a:pt x="173" y="0"/>
                  <a:pt x="84" y="13"/>
                  <a:pt x="0" y="39"/>
                </a:cubicBezTo>
                <a:cubicBezTo>
                  <a:pt x="0" y="1315"/>
                  <a:pt x="0" y="1315"/>
                  <a:pt x="0" y="1315"/>
                </a:cubicBezTo>
                <a:cubicBezTo>
                  <a:pt x="1104" y="1315"/>
                  <a:pt x="1104" y="1315"/>
                  <a:pt x="1104" y="1315"/>
                </a:cubicBezTo>
                <a:cubicBezTo>
                  <a:pt x="1160" y="1196"/>
                  <a:pt x="1191" y="1064"/>
                  <a:pt x="1191" y="925"/>
                </a:cubicBezTo>
                <a:cubicBezTo>
                  <a:pt x="1191" y="414"/>
                  <a:pt x="777" y="0"/>
                  <a:pt x="26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1" name="Freeform 9"/>
          <p:cNvSpPr/>
          <p:nvPr/>
        </p:nvSpPr>
        <p:spPr bwMode="auto">
          <a:xfrm flipH="1">
            <a:off x="6981223" y="0"/>
            <a:ext cx="5207602" cy="6858000"/>
          </a:xfrm>
          <a:custGeom>
            <a:avLst/>
            <a:gdLst>
              <a:gd name="T0" fmla="*/ 1672 w 1672"/>
              <a:gd name="T1" fmla="*/ 1100 h 2200"/>
              <a:gd name="T2" fmla="*/ 1167 w 1672"/>
              <a:gd name="T3" fmla="*/ 2200 h 2200"/>
              <a:gd name="T4" fmla="*/ 0 w 1672"/>
              <a:gd name="T5" fmla="*/ 2200 h 2200"/>
              <a:gd name="T6" fmla="*/ 0 w 1672"/>
              <a:gd name="T7" fmla="*/ 0 h 2200"/>
              <a:gd name="T8" fmla="*/ 1167 w 1672"/>
              <a:gd name="T9" fmla="*/ 0 h 2200"/>
              <a:gd name="T10" fmla="*/ 1672 w 1672"/>
              <a:gd name="T11" fmla="*/ 1100 h 2200"/>
            </a:gdLst>
            <a:ahLst/>
            <a:cxnLst>
              <a:cxn ang="0">
                <a:pos x="T0" y="T1"/>
              </a:cxn>
              <a:cxn ang="0">
                <a:pos x="T2" y="T3"/>
              </a:cxn>
              <a:cxn ang="0">
                <a:pos x="T4" y="T5"/>
              </a:cxn>
              <a:cxn ang="0">
                <a:pos x="T6" y="T7"/>
              </a:cxn>
              <a:cxn ang="0">
                <a:pos x="T8" y="T9"/>
              </a:cxn>
              <a:cxn ang="0">
                <a:pos x="T10" y="T11"/>
              </a:cxn>
            </a:cxnLst>
            <a:rect l="0" t="0" r="r" b="b"/>
            <a:pathLst>
              <a:path w="1672" h="2200">
                <a:moveTo>
                  <a:pt x="1672" y="1100"/>
                </a:moveTo>
                <a:cubicBezTo>
                  <a:pt x="1672" y="1540"/>
                  <a:pt x="1477" y="1934"/>
                  <a:pt x="1167" y="2200"/>
                </a:cubicBezTo>
                <a:cubicBezTo>
                  <a:pt x="0" y="2200"/>
                  <a:pt x="0" y="2200"/>
                  <a:pt x="0" y="2200"/>
                </a:cubicBezTo>
                <a:cubicBezTo>
                  <a:pt x="0" y="0"/>
                  <a:pt x="0" y="0"/>
                  <a:pt x="0" y="0"/>
                </a:cubicBezTo>
                <a:cubicBezTo>
                  <a:pt x="1167" y="0"/>
                  <a:pt x="1167" y="0"/>
                  <a:pt x="1167" y="0"/>
                </a:cubicBezTo>
                <a:cubicBezTo>
                  <a:pt x="1477" y="266"/>
                  <a:pt x="1672" y="660"/>
                  <a:pt x="1672" y="1100"/>
                </a:cubicBezTo>
                <a:close/>
              </a:path>
            </a:pathLst>
          </a:custGeom>
          <a:solidFill>
            <a:srgbClr val="FFB153"/>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Oval 10"/>
          <p:cNvSpPr>
            <a:spLocks noChangeArrowheads="1"/>
          </p:cNvSpPr>
          <p:nvPr/>
        </p:nvSpPr>
        <p:spPr bwMode="auto">
          <a:xfrm flipH="1">
            <a:off x="8815375" y="3325140"/>
            <a:ext cx="3106588" cy="3112551"/>
          </a:xfrm>
          <a:prstGeom prst="ellipse">
            <a:avLst/>
          </a:pr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3" name="Oval 11"/>
          <p:cNvSpPr>
            <a:spLocks noChangeArrowheads="1"/>
          </p:cNvSpPr>
          <p:nvPr/>
        </p:nvSpPr>
        <p:spPr bwMode="auto">
          <a:xfrm flipH="1">
            <a:off x="6092825" y="420309"/>
            <a:ext cx="5726901" cy="57366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 name="Freeform 8"/>
          <p:cNvSpPr/>
          <p:nvPr/>
        </p:nvSpPr>
        <p:spPr bwMode="auto">
          <a:xfrm flipH="1">
            <a:off x="0" y="1"/>
            <a:ext cx="1266825" cy="1115987"/>
          </a:xfrm>
          <a:custGeom>
            <a:avLst/>
            <a:gdLst>
              <a:gd name="T0" fmla="*/ 626 w 626"/>
              <a:gd name="T1" fmla="*/ 0 h 551"/>
              <a:gd name="T2" fmla="*/ 4 w 626"/>
              <a:gd name="T3" fmla="*/ 0 h 551"/>
              <a:gd name="T4" fmla="*/ 0 w 626"/>
              <a:gd name="T5" fmla="*/ 65 h 551"/>
              <a:gd name="T6" fmla="*/ 486 w 626"/>
              <a:gd name="T7" fmla="*/ 551 h 551"/>
              <a:gd name="T8" fmla="*/ 626 w 626"/>
              <a:gd name="T9" fmla="*/ 531 h 551"/>
              <a:gd name="T10" fmla="*/ 626 w 626"/>
              <a:gd name="T11" fmla="*/ 0 h 551"/>
            </a:gdLst>
            <a:ahLst/>
            <a:cxnLst>
              <a:cxn ang="0">
                <a:pos x="T0" y="T1"/>
              </a:cxn>
              <a:cxn ang="0">
                <a:pos x="T2" y="T3"/>
              </a:cxn>
              <a:cxn ang="0">
                <a:pos x="T4" y="T5"/>
              </a:cxn>
              <a:cxn ang="0">
                <a:pos x="T6" y="T7"/>
              </a:cxn>
              <a:cxn ang="0">
                <a:pos x="T8" y="T9"/>
              </a:cxn>
              <a:cxn ang="0">
                <a:pos x="T10" y="T11"/>
              </a:cxn>
            </a:cxnLst>
            <a:rect l="0" t="0" r="r" b="b"/>
            <a:pathLst>
              <a:path w="626" h="551">
                <a:moveTo>
                  <a:pt x="626" y="0"/>
                </a:moveTo>
                <a:cubicBezTo>
                  <a:pt x="4" y="0"/>
                  <a:pt x="4" y="0"/>
                  <a:pt x="4" y="0"/>
                </a:cubicBezTo>
                <a:cubicBezTo>
                  <a:pt x="1" y="21"/>
                  <a:pt x="0" y="43"/>
                  <a:pt x="0" y="65"/>
                </a:cubicBezTo>
                <a:cubicBezTo>
                  <a:pt x="0" y="333"/>
                  <a:pt x="218" y="551"/>
                  <a:pt x="486" y="551"/>
                </a:cubicBezTo>
                <a:cubicBezTo>
                  <a:pt x="535" y="551"/>
                  <a:pt x="582" y="544"/>
                  <a:pt x="626" y="531"/>
                </a:cubicBezTo>
                <a:cubicBezTo>
                  <a:pt x="626" y="0"/>
                  <a:pt x="626" y="0"/>
                  <a:pt x="626" y="0"/>
                </a:cubicBezTo>
              </a:path>
            </a:pathLst>
          </a:custGeom>
          <a:solidFill>
            <a:srgbClr val="FFF7E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21" name="Oval 11"/>
          <p:cNvSpPr>
            <a:spLocks noChangeArrowheads="1"/>
          </p:cNvSpPr>
          <p:nvPr/>
        </p:nvSpPr>
        <p:spPr bwMode="auto">
          <a:xfrm>
            <a:off x="6227960" y="555674"/>
            <a:ext cx="5456632" cy="5465909"/>
          </a:xfrm>
          <a:prstGeom prst="ellipse">
            <a:avLst/>
          </a:prstGeom>
          <a:blipFill>
            <a:blip r:embed="rId1"/>
            <a:stretch>
              <a:fillRect l="-25207" r="-25091"/>
            </a:stretch>
          </a:blipFill>
          <a:ln>
            <a:noFill/>
          </a:ln>
        </p:spPr>
        <p:txBody>
          <a:bodyPr vert="horz" wrap="square" lIns="91440" tIns="45720" rIns="91440" bIns="45720" numCol="1" anchor="t" anchorCtr="0" compatLnSpc="1"/>
          <a:lstStyle/>
          <a:p>
            <a:endParaRPr lang="zh-CN" altLang="en-US">
              <a:cs typeface="Manrope SemiBold" charset="0"/>
            </a:endParaRPr>
          </a:p>
        </p:txBody>
      </p:sp>
      <p:sp>
        <p:nvSpPr>
          <p:cNvPr id="22" name="Oval 13"/>
          <p:cNvSpPr>
            <a:spLocks noChangeArrowheads="1"/>
          </p:cNvSpPr>
          <p:nvPr/>
        </p:nvSpPr>
        <p:spPr bwMode="auto">
          <a:xfrm flipH="1">
            <a:off x="6201919" y="3810256"/>
            <a:ext cx="2349831" cy="235632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 name="Oval 13"/>
          <p:cNvSpPr>
            <a:spLocks noChangeArrowheads="1"/>
          </p:cNvSpPr>
          <p:nvPr/>
        </p:nvSpPr>
        <p:spPr bwMode="auto">
          <a:xfrm flipH="1">
            <a:off x="6307914" y="3916544"/>
            <a:ext cx="2137841" cy="2143746"/>
          </a:xfrm>
          <a:prstGeom prst="ellipse">
            <a:avLst/>
          </a:prstGeom>
          <a:blipFill>
            <a:blip r:embed="rId2"/>
            <a:stretch>
              <a:fillRect l="-28727" r="-28388"/>
            </a:stretch>
          </a:blipFill>
          <a:ln>
            <a:noFill/>
          </a:ln>
        </p:spPr>
        <p:txBody>
          <a:bodyPr vert="horz" wrap="square" lIns="91440" tIns="45720" rIns="91440" bIns="45720" numCol="1" anchor="t" anchorCtr="0" compatLnSpc="1"/>
          <a:lstStyle/>
          <a:p>
            <a:endParaRPr lang="zh-CN" altLang="en-US">
              <a:cs typeface="Manrope SemiBold" charset="0"/>
            </a:endParaRPr>
          </a:p>
        </p:txBody>
      </p:sp>
      <p:sp>
        <p:nvSpPr>
          <p:cNvPr id="24" name="Oval 12"/>
          <p:cNvSpPr>
            <a:spLocks noChangeArrowheads="1"/>
          </p:cNvSpPr>
          <p:nvPr/>
        </p:nvSpPr>
        <p:spPr bwMode="auto">
          <a:xfrm flipH="1">
            <a:off x="6475375" y="860219"/>
            <a:ext cx="1291727" cy="1292912"/>
          </a:xfrm>
          <a:prstGeom prst="ellipse">
            <a:avLst/>
          </a:prstGeom>
          <a:solidFill>
            <a:srgbClr val="AA6A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50" name="矩形 49"/>
          <p:cNvSpPr/>
          <p:nvPr/>
        </p:nvSpPr>
        <p:spPr>
          <a:xfrm>
            <a:off x="744437" y="2883597"/>
            <a:ext cx="5264251" cy="768350"/>
          </a:xfrm>
          <a:prstGeom prst="rect">
            <a:avLst/>
          </a:prstGeom>
        </p:spPr>
        <p:txBody>
          <a:bodyPr wrap="square">
            <a:spAutoFit/>
          </a:bodyPr>
          <a:lstStyle/>
          <a:p>
            <a:r>
              <a:rPr lang="en-IN" altLang="zh-CN" sz="4400" b="1" dirty="0">
                <a:solidFill>
                  <a:srgbClr val="AA6DAA"/>
                </a:solidFill>
                <a:latin typeface="+mj-ea"/>
                <a:ea typeface="+mj-ea"/>
                <a:cs typeface="Manrope SemiBold" charset="0"/>
              </a:rPr>
              <a:t>Recommendations</a:t>
            </a:r>
            <a:endParaRPr lang="en-IN" altLang="zh-CN" sz="4400" b="1" dirty="0">
              <a:solidFill>
                <a:srgbClr val="AA6DAA"/>
              </a:solidFill>
              <a:latin typeface="+mj-ea"/>
              <a:ea typeface="+mj-ea"/>
              <a:cs typeface="Manrope SemiBold" charset="0"/>
            </a:endParaRPr>
          </a:p>
        </p:txBody>
      </p:sp>
      <p:sp>
        <p:nvSpPr>
          <p:cNvPr id="51" name="矩形 50"/>
          <p:cNvSpPr/>
          <p:nvPr/>
        </p:nvSpPr>
        <p:spPr>
          <a:xfrm>
            <a:off x="706337" y="1235937"/>
            <a:ext cx="4853389" cy="1569660"/>
          </a:xfrm>
          <a:prstGeom prst="rect">
            <a:avLst/>
          </a:prstGeom>
        </p:spPr>
        <p:txBody>
          <a:bodyPr wrap="square">
            <a:spAutoFit/>
          </a:bodyPr>
          <a:lstStyle/>
          <a:p>
            <a:r>
              <a:rPr lang="en-US" altLang="zh-CN" sz="9600" b="1" dirty="0">
                <a:solidFill>
                  <a:srgbClr val="FCB552"/>
                </a:solidFill>
                <a:latin typeface="+mj-ea"/>
                <a:ea typeface="+mj-ea"/>
                <a:cs typeface="Manrope SemiBold" charset="0"/>
              </a:rPr>
              <a:t>04</a:t>
            </a:r>
            <a:endParaRPr lang="zh-CN" altLang="en-US" sz="9600" b="1" dirty="0">
              <a:solidFill>
                <a:srgbClr val="FCB552"/>
              </a:solidFill>
              <a:latin typeface="+mj-ea"/>
              <a:ea typeface="+mj-ea"/>
              <a:cs typeface="Manrope SemiBold" charset="0"/>
            </a:endParaRPr>
          </a:p>
        </p:txBody>
      </p:sp>
    </p:spTree>
    <p:custDataLst>
      <p:tags r:id="rId3"/>
    </p:custDataLst>
  </p:cSld>
  <p:clrMapOvr>
    <a:masterClrMapping/>
  </p:clrMapOvr>
</p:sld>
</file>

<file path=ppt/tags/tag1.xml><?xml version="1.0" encoding="utf-8"?>
<p:tagLst xmlns:p="http://schemas.openxmlformats.org/presentationml/2006/main">
  <p:tag name="ISLIDE.ICON" val="#405201;#369646;"/>
  <p:tag name="ISLIDE.PICTURE" val="#VCG41481910134;"/>
</p:tagLst>
</file>

<file path=ppt/tags/tag10.xml><?xml version="1.0" encoding="utf-8"?>
<p:tagLst xmlns:p="http://schemas.openxmlformats.org/presentationml/2006/main">
  <p:tag name="KSO_WPP_MARK_KEY" val="0b267c55-eda5-4880-9de1-3f0cccadd27e"/>
  <p:tag name="COMMONDATA" val="eyJoZGlkIjoiODliZWY4OTY0MGRkODE3MzUwYWNjNzJlOTZjZjEzOWIifQ=="/>
</p:tagLst>
</file>

<file path=ppt/tags/tag2.xml><?xml version="1.0" encoding="utf-8"?>
<p:tagLst xmlns:p="http://schemas.openxmlformats.org/presentationml/2006/main">
  <p:tag name="ISLIDE.ICON" val="#405201;#369646;"/>
</p:tagLst>
</file>

<file path=ppt/tags/tag3.xml><?xml version="1.0" encoding="utf-8"?>
<p:tagLst xmlns:p="http://schemas.openxmlformats.org/presentationml/2006/main">
  <p:tag name="ISLIDE.ICON" val="#405201;#369646;"/>
</p:tagLst>
</file>

<file path=ppt/tags/tag4.xml><?xml version="1.0" encoding="utf-8"?>
<p:tagLst xmlns:p="http://schemas.openxmlformats.org/presentationml/2006/main">
  <p:tag name="ISLIDE.ICON" val="#405201;#369646;"/>
</p:tagLst>
</file>

<file path=ppt/tags/tag5.xml><?xml version="1.0" encoding="utf-8"?>
<p:tagLst xmlns:p="http://schemas.openxmlformats.org/presentationml/2006/main">
  <p:tag name="ISLIDE.ICON" val="#405201;#369646;"/>
</p:tagLst>
</file>

<file path=ppt/tags/tag6.xml><?xml version="1.0" encoding="utf-8"?>
<p:tagLst xmlns:p="http://schemas.openxmlformats.org/presentationml/2006/main">
  <p:tag name="ISLIDE.ICON" val="#405201;#369646;"/>
</p:tagLst>
</file>

<file path=ppt/tags/tag7.xml><?xml version="1.0" encoding="utf-8"?>
<p:tagLst xmlns:p="http://schemas.openxmlformats.org/presentationml/2006/main">
  <p:tag name="ISLIDE.ICON" val="#405201;#369646;"/>
</p:tagLst>
</file>

<file path=ppt/tags/tag8.xml><?xml version="1.0" encoding="utf-8"?>
<p:tagLst xmlns:p="http://schemas.openxmlformats.org/presentationml/2006/main">
  <p:tag name="ISLIDE.ICON" val="#405201;#369646;"/>
</p:tagLst>
</file>

<file path=ppt/tags/tag9.xml><?xml version="1.0" encoding="utf-8"?>
<p:tagLst xmlns:p="http://schemas.openxmlformats.org/presentationml/2006/main">
  <p:tag name="ISLIDE.ICON" val="#405201;#369646;"/>
</p:tagLst>
</file>

<file path=ppt/theme/theme1.xml><?xml version="1.0" encoding="utf-8"?>
<a:theme xmlns:a="http://schemas.openxmlformats.org/drawingml/2006/main" name="Office 主题​​">
  <a:themeElements>
    <a:clrScheme name="自定义 2114">
      <a:dk1>
        <a:sysClr val="windowText" lastClr="000000"/>
      </a:dk1>
      <a:lt1>
        <a:sysClr val="window" lastClr="FFFFFF"/>
      </a:lt1>
      <a:dk2>
        <a:srgbClr val="44546A"/>
      </a:dk2>
      <a:lt2>
        <a:srgbClr val="E7E6E6"/>
      </a:lt2>
      <a:accent1>
        <a:srgbClr val="FFB153"/>
      </a:accent1>
      <a:accent2>
        <a:srgbClr val="AA6AAA"/>
      </a:accent2>
      <a:accent3>
        <a:srgbClr val="FFB153"/>
      </a:accent3>
      <a:accent4>
        <a:srgbClr val="AA6AAA"/>
      </a:accent4>
      <a:accent5>
        <a:srgbClr val="FFB153"/>
      </a:accent5>
      <a:accent6>
        <a:srgbClr val="AA6AAA"/>
      </a:accent6>
      <a:hlink>
        <a:srgbClr val="0563C1"/>
      </a:hlink>
      <a:folHlink>
        <a:srgbClr val="954F72"/>
      </a:folHlink>
    </a:clrScheme>
    <a:fontScheme name="自定义 27">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Manrope SemiBold"/>
        <a:font script="Hebr" typeface="Manrope Semi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anrope Semi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Manrope SemiBold"/>
        <a:font script="Hebr" typeface="Manrope Semi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anrope Semi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1957</Words>
  <Application>WPS Presentation</Application>
  <PresentationFormat>宽屏</PresentationFormat>
  <Paragraphs>87</Paragraphs>
  <Slides>11</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Manrope SemiBold</vt:lpstr>
      <vt:lpstr>Calibri</vt:lpstr>
      <vt:lpstr>Wingdings</vt:lpstr>
      <vt:lpstr>Roboto Black</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KIIT</cp:lastModifiedBy>
  <cp:revision>101</cp:revision>
  <dcterms:created xsi:type="dcterms:W3CDTF">2023-04-09T08:09:00Z</dcterms:created>
  <dcterms:modified xsi:type="dcterms:W3CDTF">2024-06-24T07:41:50Z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FF70F393859E46B7A231DFB0B03CF03C_11</vt:lpwstr>
  </property>
  <property fmtid="{D5CDD505-2E9C-101B-9397-08002B2CF9AE}" pid="3" name="KSOProductBuildVer">
    <vt:lpwstr>1033-12.2.0.13472</vt:lpwstr>
  </property>
</Properties>
</file>